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331" r:id="rId6"/>
    <p:sldId id="332" r:id="rId7"/>
    <p:sldId id="329" r:id="rId8"/>
    <p:sldId id="261" r:id="rId9"/>
    <p:sldId id="260" r:id="rId10"/>
    <p:sldId id="380" r:id="rId11"/>
    <p:sldId id="423" r:id="rId12"/>
    <p:sldId id="435" r:id="rId13"/>
    <p:sldId id="386" r:id="rId14"/>
    <p:sldId id="434" r:id="rId15"/>
    <p:sldId id="414" r:id="rId16"/>
    <p:sldId id="388" r:id="rId17"/>
    <p:sldId id="430" r:id="rId18"/>
    <p:sldId id="390" r:id="rId19"/>
    <p:sldId id="432" r:id="rId20"/>
    <p:sldId id="417" r:id="rId21"/>
    <p:sldId id="427" r:id="rId22"/>
    <p:sldId id="433" r:id="rId23"/>
    <p:sldId id="426" r:id="rId24"/>
    <p:sldId id="418" r:id="rId25"/>
    <p:sldId id="399" r:id="rId26"/>
    <p:sldId id="400" r:id="rId27"/>
    <p:sldId id="401" r:id="rId28"/>
    <p:sldId id="428" r:id="rId29"/>
    <p:sldId id="419" r:id="rId30"/>
    <p:sldId id="393" r:id="rId31"/>
    <p:sldId id="425" r:id="rId32"/>
    <p:sldId id="431" r:id="rId33"/>
    <p:sldId id="420" r:id="rId34"/>
    <p:sldId id="424" r:id="rId35"/>
    <p:sldId id="421" r:id="rId36"/>
    <p:sldId id="422" r:id="rId37"/>
    <p:sldId id="395" r:id="rId38"/>
    <p:sldId id="406" r:id="rId39"/>
    <p:sldId id="398" r:id="rId40"/>
    <p:sldId id="360" r:id="rId41"/>
    <p:sldId id="358" r:id="rId42"/>
    <p:sldId id="359" r:id="rId43"/>
    <p:sldId id="315" r:id="rId44"/>
    <p:sldId id="361" r:id="rId45"/>
    <p:sldId id="383" r:id="rId46"/>
    <p:sldId id="384" r:id="rId47"/>
    <p:sldId id="385" r:id="rId48"/>
    <p:sldId id="304" r:id="rId49"/>
    <p:sldId id="305" r:id="rId50"/>
    <p:sldId id="366" r:id="rId51"/>
    <p:sldId id="369" r:id="rId52"/>
    <p:sldId id="370" r:id="rId53"/>
    <p:sldId id="372" r:id="rId54"/>
    <p:sldId id="364" r:id="rId55"/>
    <p:sldId id="365" r:id="rId56"/>
    <p:sldId id="318" r:id="rId57"/>
    <p:sldId id="31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206" autoAdjust="0"/>
    <p:restoredTop sz="92571" autoAdjust="0"/>
  </p:normalViewPr>
  <p:slideViewPr>
    <p:cSldViewPr>
      <p:cViewPr>
        <p:scale>
          <a:sx n="75" d="100"/>
          <a:sy n="75" d="100"/>
        </p:scale>
        <p:origin x="-63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2789185676304226E-2"/>
          <c:y val="2.6265142757254063E-2"/>
          <c:w val="0.54939484159312024"/>
          <c:h val="0.81738932412141108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</a:t>
                    </a:r>
                    <a:r>
                      <a:rPr lang="en-US" smtClean="0"/>
                      <a:t>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16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37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920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 </c:v>
                </c:pt>
                <c:pt idx="1">
                  <c:v>дети </c:v>
                </c:pt>
                <c:pt idx="2">
                  <c:v>пенсионеры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0.22000000000000094</c:v>
                </c:pt>
                <c:pt idx="2">
                  <c:v>0.21200000000000024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859049563279065"/>
          <c:y val="9.918766332600322E-2"/>
          <c:w val="0.34412357830271723"/>
          <c:h val="0.62730314960629918"/>
        </c:manualLayout>
      </c:layout>
      <c:txPr>
        <a:bodyPr/>
        <a:lstStyle/>
        <a:p>
          <a:pPr>
            <a:defRPr sz="2450" baseline="0"/>
          </a:pPr>
          <a:endParaRPr lang="ru-RU"/>
        </a:p>
      </c:txPr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62850-ADD5-43EB-960A-A6E7D4AD37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C96A97-4A44-48F4-8C2F-B74247D71D8E}">
      <dgm:prSet phldrT="[Текст]"/>
      <dgm:spPr/>
      <dgm:t>
        <a:bodyPr/>
        <a:lstStyle/>
        <a:p>
          <a:r>
            <a:rPr lang="ru-RU" dirty="0" smtClean="0"/>
            <a:t>Глава Администрации</a:t>
          </a:r>
          <a:endParaRPr lang="ru-RU" dirty="0"/>
        </a:p>
      </dgm:t>
    </dgm:pt>
    <dgm:pt modelId="{C536B49B-AE01-4CB1-AD76-F596CD3E69F7}" type="parTrans" cxnId="{B324678D-4634-4B9D-8753-392524DB2012}">
      <dgm:prSet/>
      <dgm:spPr/>
      <dgm:t>
        <a:bodyPr/>
        <a:lstStyle/>
        <a:p>
          <a:endParaRPr lang="ru-RU"/>
        </a:p>
      </dgm:t>
    </dgm:pt>
    <dgm:pt modelId="{D309EF68-D574-4C42-815A-E339F9354955}" type="sibTrans" cxnId="{B324678D-4634-4B9D-8753-392524DB2012}">
      <dgm:prSet/>
      <dgm:spPr/>
      <dgm:t>
        <a:bodyPr/>
        <a:lstStyle/>
        <a:p>
          <a:endParaRPr lang="ru-RU"/>
        </a:p>
      </dgm:t>
    </dgm:pt>
    <dgm:pt modelId="{5B67A9BE-116B-4739-AFA9-52A956EFD609}">
      <dgm:prSet phldrT="[Текст]"/>
      <dgm:spPr/>
      <dgm:t>
        <a:bodyPr/>
        <a:lstStyle/>
        <a:p>
          <a:r>
            <a:rPr lang="ru-RU" dirty="0" smtClean="0"/>
            <a:t>Заместитель главы Администрации </a:t>
          </a:r>
          <a:endParaRPr lang="ru-RU" dirty="0"/>
        </a:p>
      </dgm:t>
    </dgm:pt>
    <dgm:pt modelId="{40B9060F-07A0-43CA-96CD-4CC5158BB514}" type="parTrans" cxnId="{2E87D704-F11C-4E57-9D33-FC1BCFD48D6A}">
      <dgm:prSet/>
      <dgm:spPr/>
      <dgm:t>
        <a:bodyPr/>
        <a:lstStyle/>
        <a:p>
          <a:endParaRPr lang="ru-RU"/>
        </a:p>
      </dgm:t>
    </dgm:pt>
    <dgm:pt modelId="{6DC4B09A-762C-4A7A-8F2B-01DCDA45ECC8}" type="sibTrans" cxnId="{2E87D704-F11C-4E57-9D33-FC1BCFD48D6A}">
      <dgm:prSet/>
      <dgm:spPr/>
      <dgm:t>
        <a:bodyPr/>
        <a:lstStyle/>
        <a:p>
          <a:endParaRPr lang="ru-RU"/>
        </a:p>
      </dgm:t>
    </dgm:pt>
    <dgm:pt modelId="{3F1734C9-901F-442F-9BB0-C5A7D017149E}">
      <dgm:prSet phldrT="[Текст]"/>
      <dgm:spPr/>
      <dgm:t>
        <a:bodyPr/>
        <a:lstStyle/>
        <a:p>
          <a:r>
            <a:rPr lang="ru-RU" dirty="0" smtClean="0"/>
            <a:t>Инспектор первичного воинского учета</a:t>
          </a:r>
          <a:endParaRPr lang="ru-RU" dirty="0"/>
        </a:p>
      </dgm:t>
    </dgm:pt>
    <dgm:pt modelId="{D2695D75-8AD2-4465-B39C-AE0458DB9B6B}" type="parTrans" cxnId="{07239012-921F-48B3-9EAD-45D8161EAD47}">
      <dgm:prSet/>
      <dgm:spPr/>
      <dgm:t>
        <a:bodyPr/>
        <a:lstStyle/>
        <a:p>
          <a:endParaRPr lang="ru-RU"/>
        </a:p>
      </dgm:t>
    </dgm:pt>
    <dgm:pt modelId="{243CB9C5-25A5-4827-A973-F7FAC6314C25}" type="sibTrans" cxnId="{07239012-921F-48B3-9EAD-45D8161EAD47}">
      <dgm:prSet/>
      <dgm:spPr/>
      <dgm:t>
        <a:bodyPr/>
        <a:lstStyle/>
        <a:p>
          <a:endParaRPr lang="ru-RU"/>
        </a:p>
      </dgm:t>
    </dgm:pt>
    <dgm:pt modelId="{39EC0488-04B7-495F-8E17-6E88215218DF}" type="pres">
      <dgm:prSet presAssocID="{49E62850-ADD5-43EB-960A-A6E7D4AD37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27139-7293-43CD-BB27-5FB30EBEAB87}" type="pres">
      <dgm:prSet presAssocID="{58C96A97-4A44-48F4-8C2F-B74247D71D8E}" presName="parentLin" presStyleCnt="0"/>
      <dgm:spPr/>
    </dgm:pt>
    <dgm:pt modelId="{B5FF874B-5D4C-4075-9DDB-FAA299D48340}" type="pres">
      <dgm:prSet presAssocID="{58C96A97-4A44-48F4-8C2F-B74247D71D8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AB03430-CB59-4963-AD5D-68188080C6C5}" type="pres">
      <dgm:prSet presAssocID="{58C96A97-4A44-48F4-8C2F-B74247D71D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46E32-0255-4D99-B8DF-9FE873165752}" type="pres">
      <dgm:prSet presAssocID="{58C96A97-4A44-48F4-8C2F-B74247D71D8E}" presName="negativeSpace" presStyleCnt="0"/>
      <dgm:spPr/>
    </dgm:pt>
    <dgm:pt modelId="{4A6BD12D-2D18-4980-BAED-1ACE120D3968}" type="pres">
      <dgm:prSet presAssocID="{58C96A97-4A44-48F4-8C2F-B74247D71D8E}" presName="childText" presStyleLbl="conFgAcc1" presStyleIdx="0" presStyleCnt="3">
        <dgm:presLayoutVars>
          <dgm:bulletEnabled val="1"/>
        </dgm:presLayoutVars>
      </dgm:prSet>
      <dgm:spPr/>
    </dgm:pt>
    <dgm:pt modelId="{FBF65E3F-C670-4B2B-AD45-B88E407E7611}" type="pres">
      <dgm:prSet presAssocID="{D309EF68-D574-4C42-815A-E339F9354955}" presName="spaceBetweenRectangles" presStyleCnt="0"/>
      <dgm:spPr/>
    </dgm:pt>
    <dgm:pt modelId="{29DBDCEB-4DDC-431A-844C-AE62B26ABD80}" type="pres">
      <dgm:prSet presAssocID="{5B67A9BE-116B-4739-AFA9-52A956EFD609}" presName="parentLin" presStyleCnt="0"/>
      <dgm:spPr/>
    </dgm:pt>
    <dgm:pt modelId="{32BC5391-C748-448F-8D35-42857B76A8BD}" type="pres">
      <dgm:prSet presAssocID="{5B67A9BE-116B-4739-AFA9-52A956EFD60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ED5EA4-801E-4686-95AD-C50A4EAB9F89}" type="pres">
      <dgm:prSet presAssocID="{5B67A9BE-116B-4739-AFA9-52A956EFD6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135F2-46E0-408E-884C-50920A63FB4A}" type="pres">
      <dgm:prSet presAssocID="{5B67A9BE-116B-4739-AFA9-52A956EFD609}" presName="negativeSpace" presStyleCnt="0"/>
      <dgm:spPr/>
    </dgm:pt>
    <dgm:pt modelId="{3CF6EDA3-0CB1-42ED-A7D5-40F7BBA575E2}" type="pres">
      <dgm:prSet presAssocID="{5B67A9BE-116B-4739-AFA9-52A956EFD609}" presName="childText" presStyleLbl="conFgAcc1" presStyleIdx="1" presStyleCnt="3">
        <dgm:presLayoutVars>
          <dgm:bulletEnabled val="1"/>
        </dgm:presLayoutVars>
      </dgm:prSet>
      <dgm:spPr/>
    </dgm:pt>
    <dgm:pt modelId="{50BF80FF-6DEE-4128-8F33-0F03B53B2240}" type="pres">
      <dgm:prSet presAssocID="{6DC4B09A-762C-4A7A-8F2B-01DCDA45ECC8}" presName="spaceBetweenRectangles" presStyleCnt="0"/>
      <dgm:spPr/>
    </dgm:pt>
    <dgm:pt modelId="{8324AF24-D2F3-4BDB-A11C-95FA394634C5}" type="pres">
      <dgm:prSet presAssocID="{3F1734C9-901F-442F-9BB0-C5A7D017149E}" presName="parentLin" presStyleCnt="0"/>
      <dgm:spPr/>
    </dgm:pt>
    <dgm:pt modelId="{069D16E5-B799-4C0F-AF41-AB3D3E0B63A6}" type="pres">
      <dgm:prSet presAssocID="{3F1734C9-901F-442F-9BB0-C5A7D017149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51C71AA-AD25-40D9-9155-D6F937FAA264}" type="pres">
      <dgm:prSet presAssocID="{3F1734C9-901F-442F-9BB0-C5A7D017149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96023-ADAD-42D9-B3EA-7F40B2A53BB6}" type="pres">
      <dgm:prSet presAssocID="{3F1734C9-901F-442F-9BB0-C5A7D017149E}" presName="negativeSpace" presStyleCnt="0"/>
      <dgm:spPr/>
    </dgm:pt>
    <dgm:pt modelId="{8F4B8C91-3AFE-4338-B584-D40F9F0830F6}" type="pres">
      <dgm:prSet presAssocID="{3F1734C9-901F-442F-9BB0-C5A7D017149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7FA952-0D38-45A9-8094-5C7CB3677EE7}" type="presOf" srcId="{5B67A9BE-116B-4739-AFA9-52A956EFD609}" destId="{32BC5391-C748-448F-8D35-42857B76A8BD}" srcOrd="0" destOrd="0" presId="urn:microsoft.com/office/officeart/2005/8/layout/list1"/>
    <dgm:cxn modelId="{AC9D8A11-A5FD-41A5-A2DD-F6AAFBE8D120}" type="presOf" srcId="{49E62850-ADD5-43EB-960A-A6E7D4AD3754}" destId="{39EC0488-04B7-495F-8E17-6E88215218DF}" srcOrd="0" destOrd="0" presId="urn:microsoft.com/office/officeart/2005/8/layout/list1"/>
    <dgm:cxn modelId="{B324678D-4634-4B9D-8753-392524DB2012}" srcId="{49E62850-ADD5-43EB-960A-A6E7D4AD3754}" destId="{58C96A97-4A44-48F4-8C2F-B74247D71D8E}" srcOrd="0" destOrd="0" parTransId="{C536B49B-AE01-4CB1-AD76-F596CD3E69F7}" sibTransId="{D309EF68-D574-4C42-815A-E339F9354955}"/>
    <dgm:cxn modelId="{8A9A9C71-7689-454D-A38C-EFFF095C2645}" type="presOf" srcId="{3F1734C9-901F-442F-9BB0-C5A7D017149E}" destId="{069D16E5-B799-4C0F-AF41-AB3D3E0B63A6}" srcOrd="0" destOrd="0" presId="urn:microsoft.com/office/officeart/2005/8/layout/list1"/>
    <dgm:cxn modelId="{07239012-921F-48B3-9EAD-45D8161EAD47}" srcId="{49E62850-ADD5-43EB-960A-A6E7D4AD3754}" destId="{3F1734C9-901F-442F-9BB0-C5A7D017149E}" srcOrd="2" destOrd="0" parTransId="{D2695D75-8AD2-4465-B39C-AE0458DB9B6B}" sibTransId="{243CB9C5-25A5-4827-A973-F7FAC6314C25}"/>
    <dgm:cxn modelId="{07E3493F-AAEF-4C2D-9F6F-9FC2C72A9477}" type="presOf" srcId="{5B67A9BE-116B-4739-AFA9-52A956EFD609}" destId="{F8ED5EA4-801E-4686-95AD-C50A4EAB9F89}" srcOrd="1" destOrd="0" presId="urn:microsoft.com/office/officeart/2005/8/layout/list1"/>
    <dgm:cxn modelId="{2E87D704-F11C-4E57-9D33-FC1BCFD48D6A}" srcId="{49E62850-ADD5-43EB-960A-A6E7D4AD3754}" destId="{5B67A9BE-116B-4739-AFA9-52A956EFD609}" srcOrd="1" destOrd="0" parTransId="{40B9060F-07A0-43CA-96CD-4CC5158BB514}" sibTransId="{6DC4B09A-762C-4A7A-8F2B-01DCDA45ECC8}"/>
    <dgm:cxn modelId="{1C941FB4-6922-4422-A38C-BF4489649A88}" type="presOf" srcId="{3F1734C9-901F-442F-9BB0-C5A7D017149E}" destId="{551C71AA-AD25-40D9-9155-D6F937FAA264}" srcOrd="1" destOrd="0" presId="urn:microsoft.com/office/officeart/2005/8/layout/list1"/>
    <dgm:cxn modelId="{133A33E6-8C09-41F9-9090-5D336E58A0E8}" type="presOf" srcId="{58C96A97-4A44-48F4-8C2F-B74247D71D8E}" destId="{EAB03430-CB59-4963-AD5D-68188080C6C5}" srcOrd="1" destOrd="0" presId="urn:microsoft.com/office/officeart/2005/8/layout/list1"/>
    <dgm:cxn modelId="{3336BD5D-9016-4E40-92E6-16A89FBB5F75}" type="presOf" srcId="{58C96A97-4A44-48F4-8C2F-B74247D71D8E}" destId="{B5FF874B-5D4C-4075-9DDB-FAA299D48340}" srcOrd="0" destOrd="0" presId="urn:microsoft.com/office/officeart/2005/8/layout/list1"/>
    <dgm:cxn modelId="{E95B7748-C3ED-434B-9494-44E4C67A56CB}" type="presParOf" srcId="{39EC0488-04B7-495F-8E17-6E88215218DF}" destId="{28027139-7293-43CD-BB27-5FB30EBEAB87}" srcOrd="0" destOrd="0" presId="urn:microsoft.com/office/officeart/2005/8/layout/list1"/>
    <dgm:cxn modelId="{6190A7E7-3C23-4F12-8DD0-73C9048F5F30}" type="presParOf" srcId="{28027139-7293-43CD-BB27-5FB30EBEAB87}" destId="{B5FF874B-5D4C-4075-9DDB-FAA299D48340}" srcOrd="0" destOrd="0" presId="urn:microsoft.com/office/officeart/2005/8/layout/list1"/>
    <dgm:cxn modelId="{9CDC24A7-CDA9-4026-8AB4-32DF8D681D3D}" type="presParOf" srcId="{28027139-7293-43CD-BB27-5FB30EBEAB87}" destId="{EAB03430-CB59-4963-AD5D-68188080C6C5}" srcOrd="1" destOrd="0" presId="urn:microsoft.com/office/officeart/2005/8/layout/list1"/>
    <dgm:cxn modelId="{748E2DE1-6608-4B4F-8344-253A622D7BCC}" type="presParOf" srcId="{39EC0488-04B7-495F-8E17-6E88215218DF}" destId="{84846E32-0255-4D99-B8DF-9FE873165752}" srcOrd="1" destOrd="0" presId="urn:microsoft.com/office/officeart/2005/8/layout/list1"/>
    <dgm:cxn modelId="{8DEE0FC4-E0EB-436F-9166-1FD4D54AFB1C}" type="presParOf" srcId="{39EC0488-04B7-495F-8E17-6E88215218DF}" destId="{4A6BD12D-2D18-4980-BAED-1ACE120D3968}" srcOrd="2" destOrd="0" presId="urn:microsoft.com/office/officeart/2005/8/layout/list1"/>
    <dgm:cxn modelId="{159E567B-93FE-4C57-9A63-FCBF040438F2}" type="presParOf" srcId="{39EC0488-04B7-495F-8E17-6E88215218DF}" destId="{FBF65E3F-C670-4B2B-AD45-B88E407E7611}" srcOrd="3" destOrd="0" presId="urn:microsoft.com/office/officeart/2005/8/layout/list1"/>
    <dgm:cxn modelId="{B6C4D48E-0F62-4E5A-8E47-EE0939A5D1D3}" type="presParOf" srcId="{39EC0488-04B7-495F-8E17-6E88215218DF}" destId="{29DBDCEB-4DDC-431A-844C-AE62B26ABD80}" srcOrd="4" destOrd="0" presId="urn:microsoft.com/office/officeart/2005/8/layout/list1"/>
    <dgm:cxn modelId="{3A7C20FA-F691-4F2D-9EF3-C985968DA76F}" type="presParOf" srcId="{29DBDCEB-4DDC-431A-844C-AE62B26ABD80}" destId="{32BC5391-C748-448F-8D35-42857B76A8BD}" srcOrd="0" destOrd="0" presId="urn:microsoft.com/office/officeart/2005/8/layout/list1"/>
    <dgm:cxn modelId="{40189B93-6316-4F9C-8C95-EEB7B239E340}" type="presParOf" srcId="{29DBDCEB-4DDC-431A-844C-AE62B26ABD80}" destId="{F8ED5EA4-801E-4686-95AD-C50A4EAB9F89}" srcOrd="1" destOrd="0" presId="urn:microsoft.com/office/officeart/2005/8/layout/list1"/>
    <dgm:cxn modelId="{0399D531-7B1E-4D37-BEC0-397D1983A3B6}" type="presParOf" srcId="{39EC0488-04B7-495F-8E17-6E88215218DF}" destId="{A33135F2-46E0-408E-884C-50920A63FB4A}" srcOrd="5" destOrd="0" presId="urn:microsoft.com/office/officeart/2005/8/layout/list1"/>
    <dgm:cxn modelId="{782A54F2-95C9-417D-B84C-3AF44192289B}" type="presParOf" srcId="{39EC0488-04B7-495F-8E17-6E88215218DF}" destId="{3CF6EDA3-0CB1-42ED-A7D5-40F7BBA575E2}" srcOrd="6" destOrd="0" presId="urn:microsoft.com/office/officeart/2005/8/layout/list1"/>
    <dgm:cxn modelId="{DD09AF2E-D4C3-42E7-B6E0-1CEE5A8E6D34}" type="presParOf" srcId="{39EC0488-04B7-495F-8E17-6E88215218DF}" destId="{50BF80FF-6DEE-4128-8F33-0F03B53B2240}" srcOrd="7" destOrd="0" presId="urn:microsoft.com/office/officeart/2005/8/layout/list1"/>
    <dgm:cxn modelId="{557A21D1-78D0-4EFA-A4A0-1E97CD627BD6}" type="presParOf" srcId="{39EC0488-04B7-495F-8E17-6E88215218DF}" destId="{8324AF24-D2F3-4BDB-A11C-95FA394634C5}" srcOrd="8" destOrd="0" presId="urn:microsoft.com/office/officeart/2005/8/layout/list1"/>
    <dgm:cxn modelId="{EDC95DE4-D6BC-4C3A-AD2D-3A7E355BE256}" type="presParOf" srcId="{8324AF24-D2F3-4BDB-A11C-95FA394634C5}" destId="{069D16E5-B799-4C0F-AF41-AB3D3E0B63A6}" srcOrd="0" destOrd="0" presId="urn:microsoft.com/office/officeart/2005/8/layout/list1"/>
    <dgm:cxn modelId="{566893AF-8530-4246-9905-7738B46C800A}" type="presParOf" srcId="{8324AF24-D2F3-4BDB-A11C-95FA394634C5}" destId="{551C71AA-AD25-40D9-9155-D6F937FAA264}" srcOrd="1" destOrd="0" presId="urn:microsoft.com/office/officeart/2005/8/layout/list1"/>
    <dgm:cxn modelId="{8BDCF703-400D-49F3-82E8-75A9524D028B}" type="presParOf" srcId="{39EC0488-04B7-495F-8E17-6E88215218DF}" destId="{25696023-ADAD-42D9-B3EA-7F40B2A53BB6}" srcOrd="9" destOrd="0" presId="urn:microsoft.com/office/officeart/2005/8/layout/list1"/>
    <dgm:cxn modelId="{A319A0AE-BD60-4737-AA5F-DA49EBBB27AF}" type="presParOf" srcId="{39EC0488-04B7-495F-8E17-6E88215218DF}" destId="{8F4B8C91-3AFE-4338-B584-D40F9F0830F6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68DD45-AFE0-4B61-A855-136A8E72AB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DB7BCB-902B-481B-A09F-101851108313}">
      <dgm:prSet phldrT="[Текст]"/>
      <dgm:spPr/>
      <dgm:t>
        <a:bodyPr/>
        <a:lstStyle/>
        <a:p>
          <a:r>
            <a:rPr lang="ru-RU" dirty="0" smtClean="0"/>
            <a:t>Офицеров- 13</a:t>
          </a:r>
          <a:endParaRPr lang="ru-RU" dirty="0"/>
        </a:p>
      </dgm:t>
    </dgm:pt>
    <dgm:pt modelId="{C7125567-6A9A-49C8-8D6B-C21724F4B016}" type="parTrans" cxnId="{808CAAB2-767B-408E-9723-9C722F266502}">
      <dgm:prSet/>
      <dgm:spPr/>
      <dgm:t>
        <a:bodyPr/>
        <a:lstStyle/>
        <a:p>
          <a:endParaRPr lang="ru-RU"/>
        </a:p>
      </dgm:t>
    </dgm:pt>
    <dgm:pt modelId="{EA239632-0529-4232-A4F7-CC54B13CA666}" type="sibTrans" cxnId="{808CAAB2-767B-408E-9723-9C722F266502}">
      <dgm:prSet/>
      <dgm:spPr/>
      <dgm:t>
        <a:bodyPr/>
        <a:lstStyle/>
        <a:p>
          <a:endParaRPr lang="ru-RU"/>
        </a:p>
      </dgm:t>
    </dgm:pt>
    <dgm:pt modelId="{3BBF34D5-F500-43FD-B6DB-4CF4559F0612}">
      <dgm:prSet phldrT="[Текст]"/>
      <dgm:spPr/>
      <dgm:t>
        <a:bodyPr/>
        <a:lstStyle/>
        <a:p>
          <a:r>
            <a:rPr lang="ru-RU" dirty="0" smtClean="0"/>
            <a:t>Солдат и сержантов -391</a:t>
          </a:r>
          <a:endParaRPr lang="ru-RU" dirty="0"/>
        </a:p>
      </dgm:t>
    </dgm:pt>
    <dgm:pt modelId="{DB6DBFB0-D802-44AD-96D7-EA0C73AFD2FB}" type="parTrans" cxnId="{C9629169-10CC-4DC7-A574-9DD94FE4DF77}">
      <dgm:prSet/>
      <dgm:spPr/>
      <dgm:t>
        <a:bodyPr/>
        <a:lstStyle/>
        <a:p>
          <a:endParaRPr lang="ru-RU"/>
        </a:p>
      </dgm:t>
    </dgm:pt>
    <dgm:pt modelId="{E293774C-D3B9-45EF-8CBB-DAB87C47A57C}" type="sibTrans" cxnId="{C9629169-10CC-4DC7-A574-9DD94FE4DF77}">
      <dgm:prSet/>
      <dgm:spPr/>
      <dgm:t>
        <a:bodyPr/>
        <a:lstStyle/>
        <a:p>
          <a:endParaRPr lang="ru-RU"/>
        </a:p>
      </dgm:t>
    </dgm:pt>
    <dgm:pt modelId="{649FBB3B-513F-469C-B83B-CD60A03F35C7}">
      <dgm:prSet phldrT="[Текст]"/>
      <dgm:spPr/>
      <dgm:t>
        <a:bodyPr/>
        <a:lstStyle/>
        <a:p>
          <a:r>
            <a:rPr lang="ru-RU" dirty="0" smtClean="0"/>
            <a:t>Поставлены на учет -15</a:t>
          </a:r>
          <a:endParaRPr lang="ru-RU" dirty="0"/>
        </a:p>
      </dgm:t>
    </dgm:pt>
    <dgm:pt modelId="{525E210E-5881-403F-B763-10A3CF8971E8}" type="parTrans" cxnId="{5E8A74B7-8389-4803-B742-069D616B1E0C}">
      <dgm:prSet/>
      <dgm:spPr/>
      <dgm:t>
        <a:bodyPr/>
        <a:lstStyle/>
        <a:p>
          <a:endParaRPr lang="ru-RU"/>
        </a:p>
      </dgm:t>
    </dgm:pt>
    <dgm:pt modelId="{22C84A39-B841-41BF-8759-DB58B30817A1}" type="sibTrans" cxnId="{5E8A74B7-8389-4803-B742-069D616B1E0C}">
      <dgm:prSet/>
      <dgm:spPr/>
      <dgm:t>
        <a:bodyPr/>
        <a:lstStyle/>
        <a:p>
          <a:endParaRPr lang="ru-RU"/>
        </a:p>
      </dgm:t>
    </dgm:pt>
    <dgm:pt modelId="{3A1E8299-4CB8-4283-8B8C-6E89EF303F3A}">
      <dgm:prSet/>
      <dgm:spPr/>
      <dgm:t>
        <a:bodyPr/>
        <a:lstStyle/>
        <a:p>
          <a:endParaRPr lang="ru-RU" dirty="0"/>
        </a:p>
      </dgm:t>
    </dgm:pt>
    <dgm:pt modelId="{60FFAC8A-540C-446A-8676-7FAFA65E250B}" type="parTrans" cxnId="{42426059-7946-4020-8CB0-F1E4358188A5}">
      <dgm:prSet/>
      <dgm:spPr/>
      <dgm:t>
        <a:bodyPr/>
        <a:lstStyle/>
        <a:p>
          <a:endParaRPr lang="ru-RU"/>
        </a:p>
      </dgm:t>
    </dgm:pt>
    <dgm:pt modelId="{88FF1CD5-009C-414B-9AEC-66BA721FD9CD}" type="sibTrans" cxnId="{42426059-7946-4020-8CB0-F1E4358188A5}">
      <dgm:prSet/>
      <dgm:spPr/>
      <dgm:t>
        <a:bodyPr/>
        <a:lstStyle/>
        <a:p>
          <a:endParaRPr lang="ru-RU"/>
        </a:p>
      </dgm:t>
    </dgm:pt>
    <dgm:pt modelId="{D48AA75C-FA85-4BA1-9256-7DBAE3CA7F2B}" type="pres">
      <dgm:prSet presAssocID="{C968DD45-AFE0-4B61-A855-136A8E72AB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2B0D17-A749-4C7E-B248-D2FC3FC81F14}" type="pres">
      <dgm:prSet presAssocID="{07DB7BCB-902B-481B-A09F-101851108313}" presName="parentLin" presStyleCnt="0"/>
      <dgm:spPr/>
    </dgm:pt>
    <dgm:pt modelId="{9AAAFAA9-518F-4B50-8757-FABAE8892C90}" type="pres">
      <dgm:prSet presAssocID="{07DB7BCB-902B-481B-A09F-10185110831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EC41E7B-D9F0-4775-8555-5F422D38131A}" type="pres">
      <dgm:prSet presAssocID="{07DB7BCB-902B-481B-A09F-10185110831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EE7A0-915E-44E5-8B1D-A42939977503}" type="pres">
      <dgm:prSet presAssocID="{07DB7BCB-902B-481B-A09F-101851108313}" presName="negativeSpace" presStyleCnt="0"/>
      <dgm:spPr/>
    </dgm:pt>
    <dgm:pt modelId="{893BBF57-05A7-4190-BEF9-4621438EC59E}" type="pres">
      <dgm:prSet presAssocID="{07DB7BCB-902B-481B-A09F-101851108313}" presName="childText" presStyleLbl="conFgAcc1" presStyleIdx="0" presStyleCnt="3">
        <dgm:presLayoutVars>
          <dgm:bulletEnabled val="1"/>
        </dgm:presLayoutVars>
      </dgm:prSet>
      <dgm:spPr/>
    </dgm:pt>
    <dgm:pt modelId="{D8985C80-6D52-4B22-A59A-FF8DB1445063}" type="pres">
      <dgm:prSet presAssocID="{EA239632-0529-4232-A4F7-CC54B13CA666}" presName="spaceBetweenRectangles" presStyleCnt="0"/>
      <dgm:spPr/>
    </dgm:pt>
    <dgm:pt modelId="{B1CF19B5-1752-4581-94BC-11F79D1A2D18}" type="pres">
      <dgm:prSet presAssocID="{3BBF34D5-F500-43FD-B6DB-4CF4559F0612}" presName="parentLin" presStyleCnt="0"/>
      <dgm:spPr/>
    </dgm:pt>
    <dgm:pt modelId="{C5D7271B-188F-482F-87FA-E571DF4DD27E}" type="pres">
      <dgm:prSet presAssocID="{3BBF34D5-F500-43FD-B6DB-4CF4559F061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7E680C8-CBB3-4FB2-ACD0-CD80ED58D7D9}" type="pres">
      <dgm:prSet presAssocID="{3BBF34D5-F500-43FD-B6DB-4CF4559F061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BD058-84DD-4AF7-AAE1-38DB9B666520}" type="pres">
      <dgm:prSet presAssocID="{3BBF34D5-F500-43FD-B6DB-4CF4559F0612}" presName="negativeSpace" presStyleCnt="0"/>
      <dgm:spPr/>
    </dgm:pt>
    <dgm:pt modelId="{700E8028-813F-43D0-B82C-8FC5063E675D}" type="pres">
      <dgm:prSet presAssocID="{3BBF34D5-F500-43FD-B6DB-4CF4559F0612}" presName="childText" presStyleLbl="conFgAcc1" presStyleIdx="1" presStyleCnt="3">
        <dgm:presLayoutVars>
          <dgm:bulletEnabled val="1"/>
        </dgm:presLayoutVars>
      </dgm:prSet>
      <dgm:spPr/>
    </dgm:pt>
    <dgm:pt modelId="{14F064EE-6788-4B0E-8804-4F822892FBB2}" type="pres">
      <dgm:prSet presAssocID="{E293774C-D3B9-45EF-8CBB-DAB87C47A57C}" presName="spaceBetweenRectangles" presStyleCnt="0"/>
      <dgm:spPr/>
    </dgm:pt>
    <dgm:pt modelId="{64CC8F95-F6B9-44AA-BF11-D574A81A99D4}" type="pres">
      <dgm:prSet presAssocID="{649FBB3B-513F-469C-B83B-CD60A03F35C7}" presName="parentLin" presStyleCnt="0"/>
      <dgm:spPr/>
    </dgm:pt>
    <dgm:pt modelId="{DCC72BE8-CFF8-4D23-8534-1B5DD2862777}" type="pres">
      <dgm:prSet presAssocID="{649FBB3B-513F-469C-B83B-CD60A03F35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CA1C88C-C505-49B1-8075-C2A4F9D5A051}" type="pres">
      <dgm:prSet presAssocID="{649FBB3B-513F-469C-B83B-CD60A03F35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B1482-178E-46EA-973A-595D99B6AB92}" type="pres">
      <dgm:prSet presAssocID="{649FBB3B-513F-469C-B83B-CD60A03F35C7}" presName="negativeSpace" presStyleCnt="0"/>
      <dgm:spPr/>
    </dgm:pt>
    <dgm:pt modelId="{2E32DC4E-BF0C-49A7-862E-02363E08FE5C}" type="pres">
      <dgm:prSet presAssocID="{649FBB3B-513F-469C-B83B-CD60A03F35C7}" presName="childText" presStyleLbl="conFgAcc1" presStyleIdx="2" presStyleCnt="3" custLinFactNeighborX="1277" custLinFactNeighborY="-5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2E985-A0D3-4616-993A-DDF7F2664143}" type="presOf" srcId="{C968DD45-AFE0-4B61-A855-136A8E72ABA9}" destId="{D48AA75C-FA85-4BA1-9256-7DBAE3CA7F2B}" srcOrd="0" destOrd="0" presId="urn:microsoft.com/office/officeart/2005/8/layout/list1"/>
    <dgm:cxn modelId="{5E8A74B7-8389-4803-B742-069D616B1E0C}" srcId="{C968DD45-AFE0-4B61-A855-136A8E72ABA9}" destId="{649FBB3B-513F-469C-B83B-CD60A03F35C7}" srcOrd="2" destOrd="0" parTransId="{525E210E-5881-403F-B763-10A3CF8971E8}" sibTransId="{22C84A39-B841-41BF-8759-DB58B30817A1}"/>
    <dgm:cxn modelId="{808CAAB2-767B-408E-9723-9C722F266502}" srcId="{C968DD45-AFE0-4B61-A855-136A8E72ABA9}" destId="{07DB7BCB-902B-481B-A09F-101851108313}" srcOrd="0" destOrd="0" parTransId="{C7125567-6A9A-49C8-8D6B-C21724F4B016}" sibTransId="{EA239632-0529-4232-A4F7-CC54B13CA666}"/>
    <dgm:cxn modelId="{13C689E4-FBCC-4EEC-B5FC-8204127BA1BA}" type="presOf" srcId="{07DB7BCB-902B-481B-A09F-101851108313}" destId="{9AAAFAA9-518F-4B50-8757-FABAE8892C90}" srcOrd="0" destOrd="0" presId="urn:microsoft.com/office/officeart/2005/8/layout/list1"/>
    <dgm:cxn modelId="{42426059-7946-4020-8CB0-F1E4358188A5}" srcId="{649FBB3B-513F-469C-B83B-CD60A03F35C7}" destId="{3A1E8299-4CB8-4283-8B8C-6E89EF303F3A}" srcOrd="0" destOrd="0" parTransId="{60FFAC8A-540C-446A-8676-7FAFA65E250B}" sibTransId="{88FF1CD5-009C-414B-9AEC-66BA721FD9CD}"/>
    <dgm:cxn modelId="{777E48A6-693C-4BEE-A3AD-2D6214F88D6E}" type="presOf" srcId="{3BBF34D5-F500-43FD-B6DB-4CF4559F0612}" destId="{17E680C8-CBB3-4FB2-ACD0-CD80ED58D7D9}" srcOrd="1" destOrd="0" presId="urn:microsoft.com/office/officeart/2005/8/layout/list1"/>
    <dgm:cxn modelId="{BE256D3A-9C75-4363-86B7-993DE3E26E26}" type="presOf" srcId="{649FBB3B-513F-469C-B83B-CD60A03F35C7}" destId="{FCA1C88C-C505-49B1-8075-C2A4F9D5A051}" srcOrd="1" destOrd="0" presId="urn:microsoft.com/office/officeart/2005/8/layout/list1"/>
    <dgm:cxn modelId="{C9629169-10CC-4DC7-A574-9DD94FE4DF77}" srcId="{C968DD45-AFE0-4B61-A855-136A8E72ABA9}" destId="{3BBF34D5-F500-43FD-B6DB-4CF4559F0612}" srcOrd="1" destOrd="0" parTransId="{DB6DBFB0-D802-44AD-96D7-EA0C73AFD2FB}" sibTransId="{E293774C-D3B9-45EF-8CBB-DAB87C47A57C}"/>
    <dgm:cxn modelId="{F067C701-542B-4723-98E3-E56474DC376E}" type="presOf" srcId="{3BBF34D5-F500-43FD-B6DB-4CF4559F0612}" destId="{C5D7271B-188F-482F-87FA-E571DF4DD27E}" srcOrd="0" destOrd="0" presId="urn:microsoft.com/office/officeart/2005/8/layout/list1"/>
    <dgm:cxn modelId="{D1E31BA1-C6C8-4B77-838D-34A38DBC58A9}" type="presOf" srcId="{3A1E8299-4CB8-4283-8B8C-6E89EF303F3A}" destId="{2E32DC4E-BF0C-49A7-862E-02363E08FE5C}" srcOrd="0" destOrd="0" presId="urn:microsoft.com/office/officeart/2005/8/layout/list1"/>
    <dgm:cxn modelId="{569E2E99-78C5-4B8E-8D2D-842665007834}" type="presOf" srcId="{649FBB3B-513F-469C-B83B-CD60A03F35C7}" destId="{DCC72BE8-CFF8-4D23-8534-1B5DD2862777}" srcOrd="0" destOrd="0" presId="urn:microsoft.com/office/officeart/2005/8/layout/list1"/>
    <dgm:cxn modelId="{87FB0617-0F34-47C5-9892-477749F31E59}" type="presOf" srcId="{07DB7BCB-902B-481B-A09F-101851108313}" destId="{CEC41E7B-D9F0-4775-8555-5F422D38131A}" srcOrd="1" destOrd="0" presId="urn:microsoft.com/office/officeart/2005/8/layout/list1"/>
    <dgm:cxn modelId="{A28144D9-C042-4F9F-8DAF-8449E4FC477C}" type="presParOf" srcId="{D48AA75C-FA85-4BA1-9256-7DBAE3CA7F2B}" destId="{B92B0D17-A749-4C7E-B248-D2FC3FC81F14}" srcOrd="0" destOrd="0" presId="urn:microsoft.com/office/officeart/2005/8/layout/list1"/>
    <dgm:cxn modelId="{BC617984-84C1-4E2E-BE92-60A3BE45F7F9}" type="presParOf" srcId="{B92B0D17-A749-4C7E-B248-D2FC3FC81F14}" destId="{9AAAFAA9-518F-4B50-8757-FABAE8892C90}" srcOrd="0" destOrd="0" presId="urn:microsoft.com/office/officeart/2005/8/layout/list1"/>
    <dgm:cxn modelId="{CD9854C4-FA45-4FFB-8709-ECEF3B3EF06A}" type="presParOf" srcId="{B92B0D17-A749-4C7E-B248-D2FC3FC81F14}" destId="{CEC41E7B-D9F0-4775-8555-5F422D38131A}" srcOrd="1" destOrd="0" presId="urn:microsoft.com/office/officeart/2005/8/layout/list1"/>
    <dgm:cxn modelId="{76156F9F-BA39-4FA7-8CE2-D374BBA59B00}" type="presParOf" srcId="{D48AA75C-FA85-4BA1-9256-7DBAE3CA7F2B}" destId="{B0DEE7A0-915E-44E5-8B1D-A42939977503}" srcOrd="1" destOrd="0" presId="urn:microsoft.com/office/officeart/2005/8/layout/list1"/>
    <dgm:cxn modelId="{CA71B92A-0F7F-4D7B-BCAF-6D5533CBFFB3}" type="presParOf" srcId="{D48AA75C-FA85-4BA1-9256-7DBAE3CA7F2B}" destId="{893BBF57-05A7-4190-BEF9-4621438EC59E}" srcOrd="2" destOrd="0" presId="urn:microsoft.com/office/officeart/2005/8/layout/list1"/>
    <dgm:cxn modelId="{77779309-A995-4A27-8D36-D974CEB10C8F}" type="presParOf" srcId="{D48AA75C-FA85-4BA1-9256-7DBAE3CA7F2B}" destId="{D8985C80-6D52-4B22-A59A-FF8DB1445063}" srcOrd="3" destOrd="0" presId="urn:microsoft.com/office/officeart/2005/8/layout/list1"/>
    <dgm:cxn modelId="{ED630C45-8374-4DD5-AF6B-72AD9737EB54}" type="presParOf" srcId="{D48AA75C-FA85-4BA1-9256-7DBAE3CA7F2B}" destId="{B1CF19B5-1752-4581-94BC-11F79D1A2D18}" srcOrd="4" destOrd="0" presId="urn:microsoft.com/office/officeart/2005/8/layout/list1"/>
    <dgm:cxn modelId="{74076B2D-9D90-4653-B4C8-EB725A740680}" type="presParOf" srcId="{B1CF19B5-1752-4581-94BC-11F79D1A2D18}" destId="{C5D7271B-188F-482F-87FA-E571DF4DD27E}" srcOrd="0" destOrd="0" presId="urn:microsoft.com/office/officeart/2005/8/layout/list1"/>
    <dgm:cxn modelId="{0041810C-55AD-42A1-BD4F-89D23C119590}" type="presParOf" srcId="{B1CF19B5-1752-4581-94BC-11F79D1A2D18}" destId="{17E680C8-CBB3-4FB2-ACD0-CD80ED58D7D9}" srcOrd="1" destOrd="0" presId="urn:microsoft.com/office/officeart/2005/8/layout/list1"/>
    <dgm:cxn modelId="{2D55FBBB-6AA3-42C7-BB9A-0F89BFD562DF}" type="presParOf" srcId="{D48AA75C-FA85-4BA1-9256-7DBAE3CA7F2B}" destId="{DCCBD058-84DD-4AF7-AAE1-38DB9B666520}" srcOrd="5" destOrd="0" presId="urn:microsoft.com/office/officeart/2005/8/layout/list1"/>
    <dgm:cxn modelId="{53A22345-97FE-4315-998F-2EFC3CAAFAE3}" type="presParOf" srcId="{D48AA75C-FA85-4BA1-9256-7DBAE3CA7F2B}" destId="{700E8028-813F-43D0-B82C-8FC5063E675D}" srcOrd="6" destOrd="0" presId="urn:microsoft.com/office/officeart/2005/8/layout/list1"/>
    <dgm:cxn modelId="{C55720F2-E92F-487A-8EB6-5A66FF8846F9}" type="presParOf" srcId="{D48AA75C-FA85-4BA1-9256-7DBAE3CA7F2B}" destId="{14F064EE-6788-4B0E-8804-4F822892FBB2}" srcOrd="7" destOrd="0" presId="urn:microsoft.com/office/officeart/2005/8/layout/list1"/>
    <dgm:cxn modelId="{B7036EFC-4695-4E7C-B88B-FDBACFFCA208}" type="presParOf" srcId="{D48AA75C-FA85-4BA1-9256-7DBAE3CA7F2B}" destId="{64CC8F95-F6B9-44AA-BF11-D574A81A99D4}" srcOrd="8" destOrd="0" presId="urn:microsoft.com/office/officeart/2005/8/layout/list1"/>
    <dgm:cxn modelId="{0C4B0DA9-1CC6-4E71-B03D-BAF4BEADA323}" type="presParOf" srcId="{64CC8F95-F6B9-44AA-BF11-D574A81A99D4}" destId="{DCC72BE8-CFF8-4D23-8534-1B5DD2862777}" srcOrd="0" destOrd="0" presId="urn:microsoft.com/office/officeart/2005/8/layout/list1"/>
    <dgm:cxn modelId="{744C78EB-11C8-4486-AA1B-22E5DECB5E88}" type="presParOf" srcId="{64CC8F95-F6B9-44AA-BF11-D574A81A99D4}" destId="{FCA1C88C-C505-49B1-8075-C2A4F9D5A051}" srcOrd="1" destOrd="0" presId="urn:microsoft.com/office/officeart/2005/8/layout/list1"/>
    <dgm:cxn modelId="{321A943F-78A8-4EDD-87F2-FD1258431EF7}" type="presParOf" srcId="{D48AA75C-FA85-4BA1-9256-7DBAE3CA7F2B}" destId="{A05B1482-178E-46EA-973A-595D99B6AB92}" srcOrd="9" destOrd="0" presId="urn:microsoft.com/office/officeart/2005/8/layout/list1"/>
    <dgm:cxn modelId="{3A514626-68FC-404C-8290-F7BAB5704B1E}" type="presParOf" srcId="{D48AA75C-FA85-4BA1-9256-7DBAE3CA7F2B}" destId="{2E32DC4E-BF0C-49A7-862E-02363E08FE5C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3CC2CF-BA5D-4697-BFCF-48B14407BD7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711CE-0595-4DE2-B8D6-82130DD2B474}">
      <dgm:prSet phldrT="[Текст]"/>
      <dgm:spPr/>
      <dgm:t>
        <a:bodyPr/>
        <a:lstStyle/>
        <a:p>
          <a:pPr algn="ctr"/>
          <a:r>
            <a:rPr lang="ru-RU" dirty="0" smtClean="0"/>
            <a:t>Доходы  – </a:t>
          </a:r>
        </a:p>
        <a:p>
          <a:pPr algn="ctr"/>
          <a:r>
            <a:rPr lang="ru-RU" dirty="0" smtClean="0"/>
            <a:t>3709,7 тыс. руб.</a:t>
          </a:r>
          <a:endParaRPr lang="ru-RU" dirty="0"/>
        </a:p>
      </dgm:t>
    </dgm:pt>
    <dgm:pt modelId="{16464EF5-FC26-4886-81A1-07A36FE1D6AB}" type="parTrans" cxnId="{79CD0683-4C25-4CA4-BDA5-7B6D41B703EE}">
      <dgm:prSet/>
      <dgm:spPr/>
      <dgm:t>
        <a:bodyPr/>
        <a:lstStyle/>
        <a:p>
          <a:endParaRPr lang="ru-RU"/>
        </a:p>
      </dgm:t>
    </dgm:pt>
    <dgm:pt modelId="{16940796-AAAF-447A-880A-5EEE84833570}" type="sibTrans" cxnId="{79CD0683-4C25-4CA4-BDA5-7B6D41B703EE}">
      <dgm:prSet/>
      <dgm:spPr/>
      <dgm:t>
        <a:bodyPr/>
        <a:lstStyle/>
        <a:p>
          <a:endParaRPr lang="ru-RU"/>
        </a:p>
      </dgm:t>
    </dgm:pt>
    <dgm:pt modelId="{8A0B1362-D957-4CD6-8455-7F20A354364E}">
      <dgm:prSet phldrT="[Текст]"/>
      <dgm:spPr/>
      <dgm:t>
        <a:bodyPr/>
        <a:lstStyle/>
        <a:p>
          <a:pPr algn="ctr"/>
          <a:r>
            <a:rPr lang="ru-RU" dirty="0" smtClean="0"/>
            <a:t>Расходы –</a:t>
          </a:r>
        </a:p>
        <a:p>
          <a:pPr algn="ctr"/>
          <a:r>
            <a:rPr lang="ru-RU" dirty="0" smtClean="0"/>
            <a:t>3643,9 тыс. руб.</a:t>
          </a:r>
          <a:endParaRPr lang="ru-RU" dirty="0"/>
        </a:p>
      </dgm:t>
    </dgm:pt>
    <dgm:pt modelId="{198718B4-B9B4-4D36-A4FA-B2BB8A4FF2A6}" type="parTrans" cxnId="{54FD0AD7-1115-45D3-9CCD-2F07DB2F49B9}">
      <dgm:prSet/>
      <dgm:spPr/>
      <dgm:t>
        <a:bodyPr/>
        <a:lstStyle/>
        <a:p>
          <a:endParaRPr lang="ru-RU"/>
        </a:p>
      </dgm:t>
    </dgm:pt>
    <dgm:pt modelId="{776533C1-1C63-462B-8752-810FDDBB3245}" type="sibTrans" cxnId="{54FD0AD7-1115-45D3-9CCD-2F07DB2F49B9}">
      <dgm:prSet/>
      <dgm:spPr/>
      <dgm:t>
        <a:bodyPr/>
        <a:lstStyle/>
        <a:p>
          <a:endParaRPr lang="ru-RU"/>
        </a:p>
      </dgm:t>
    </dgm:pt>
    <dgm:pt modelId="{09246CCC-C61D-4B90-9641-13A58076787C}" type="pres">
      <dgm:prSet presAssocID="{D23CC2CF-BA5D-4697-BFCF-48B14407BD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3557D-91ED-4BF3-B3E5-0D62514580F1}" type="pres">
      <dgm:prSet presAssocID="{36E711CE-0595-4DE2-B8D6-82130DD2B474}" presName="parentLin" presStyleCnt="0"/>
      <dgm:spPr/>
    </dgm:pt>
    <dgm:pt modelId="{7156E532-24DD-4F0E-8401-E78B4B906EAD}" type="pres">
      <dgm:prSet presAssocID="{36E711CE-0595-4DE2-B8D6-82130DD2B47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A649983-F5DC-456B-9360-4880699EAB7B}" type="pres">
      <dgm:prSet presAssocID="{36E711CE-0595-4DE2-B8D6-82130DD2B474}" presName="parentText" presStyleLbl="node1" presStyleIdx="0" presStyleCnt="2" custScaleX="157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B2475-1CDC-482B-84EF-10810BAEDFA5}" type="pres">
      <dgm:prSet presAssocID="{36E711CE-0595-4DE2-B8D6-82130DD2B474}" presName="negativeSpace" presStyleCnt="0"/>
      <dgm:spPr/>
    </dgm:pt>
    <dgm:pt modelId="{415B9FD8-E207-497E-899E-653DFCA20F6F}" type="pres">
      <dgm:prSet presAssocID="{36E711CE-0595-4DE2-B8D6-82130DD2B474}" presName="childText" presStyleLbl="conFgAcc1" presStyleIdx="0" presStyleCnt="2">
        <dgm:presLayoutVars>
          <dgm:bulletEnabled val="1"/>
        </dgm:presLayoutVars>
      </dgm:prSet>
      <dgm:spPr/>
    </dgm:pt>
    <dgm:pt modelId="{0E7627C1-11AB-4F09-8E4C-67D96A9589BF}" type="pres">
      <dgm:prSet presAssocID="{16940796-AAAF-447A-880A-5EEE84833570}" presName="spaceBetweenRectangles" presStyleCnt="0"/>
      <dgm:spPr/>
    </dgm:pt>
    <dgm:pt modelId="{80C71F32-5812-4CFF-856B-A17C1DF9FC4C}" type="pres">
      <dgm:prSet presAssocID="{8A0B1362-D957-4CD6-8455-7F20A354364E}" presName="parentLin" presStyleCnt="0"/>
      <dgm:spPr/>
    </dgm:pt>
    <dgm:pt modelId="{F5314BD0-4345-4D83-8E1D-C60BC44F4323}" type="pres">
      <dgm:prSet presAssocID="{8A0B1362-D957-4CD6-8455-7F20A354364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168400-7256-4218-92D8-1EBFA85B8419}" type="pres">
      <dgm:prSet presAssocID="{8A0B1362-D957-4CD6-8455-7F20A354364E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DB7E-3F6F-474B-96FF-16CA0CA40212}" type="pres">
      <dgm:prSet presAssocID="{8A0B1362-D957-4CD6-8455-7F20A354364E}" presName="negativeSpace" presStyleCnt="0"/>
      <dgm:spPr/>
    </dgm:pt>
    <dgm:pt modelId="{62181CF5-1071-4751-9A47-B146609391D5}" type="pres">
      <dgm:prSet presAssocID="{8A0B1362-D957-4CD6-8455-7F20A354364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A92C317-9D88-4FA6-B638-BA358D25FC10}" type="presOf" srcId="{36E711CE-0595-4DE2-B8D6-82130DD2B474}" destId="{7156E532-24DD-4F0E-8401-E78B4B906EAD}" srcOrd="0" destOrd="0" presId="urn:microsoft.com/office/officeart/2005/8/layout/list1"/>
    <dgm:cxn modelId="{224A994B-435E-4F1A-99DB-D3937EC6646D}" type="presOf" srcId="{D23CC2CF-BA5D-4697-BFCF-48B14407BD77}" destId="{09246CCC-C61D-4B90-9641-13A58076787C}" srcOrd="0" destOrd="0" presId="urn:microsoft.com/office/officeart/2005/8/layout/list1"/>
    <dgm:cxn modelId="{54FD0AD7-1115-45D3-9CCD-2F07DB2F49B9}" srcId="{D23CC2CF-BA5D-4697-BFCF-48B14407BD77}" destId="{8A0B1362-D957-4CD6-8455-7F20A354364E}" srcOrd="1" destOrd="0" parTransId="{198718B4-B9B4-4D36-A4FA-B2BB8A4FF2A6}" sibTransId="{776533C1-1C63-462B-8752-810FDDBB3245}"/>
    <dgm:cxn modelId="{7F943D35-30B0-4AD0-B1C1-A931312DA68D}" type="presOf" srcId="{36E711CE-0595-4DE2-B8D6-82130DD2B474}" destId="{DA649983-F5DC-456B-9360-4880699EAB7B}" srcOrd="1" destOrd="0" presId="urn:microsoft.com/office/officeart/2005/8/layout/list1"/>
    <dgm:cxn modelId="{79CD0683-4C25-4CA4-BDA5-7B6D41B703EE}" srcId="{D23CC2CF-BA5D-4697-BFCF-48B14407BD77}" destId="{36E711CE-0595-4DE2-B8D6-82130DD2B474}" srcOrd="0" destOrd="0" parTransId="{16464EF5-FC26-4886-81A1-07A36FE1D6AB}" sibTransId="{16940796-AAAF-447A-880A-5EEE84833570}"/>
    <dgm:cxn modelId="{B6B796CD-527B-4F34-A50D-6195491B71D9}" type="presOf" srcId="{8A0B1362-D957-4CD6-8455-7F20A354364E}" destId="{F5314BD0-4345-4D83-8E1D-C60BC44F4323}" srcOrd="0" destOrd="0" presId="urn:microsoft.com/office/officeart/2005/8/layout/list1"/>
    <dgm:cxn modelId="{368A5CD9-EFDD-48FE-87F3-A8980EC2E2CA}" type="presOf" srcId="{8A0B1362-D957-4CD6-8455-7F20A354364E}" destId="{71168400-7256-4218-92D8-1EBFA85B8419}" srcOrd="1" destOrd="0" presId="urn:microsoft.com/office/officeart/2005/8/layout/list1"/>
    <dgm:cxn modelId="{9545E2F3-F5F8-4D53-A089-36C375815CAF}" type="presParOf" srcId="{09246CCC-C61D-4B90-9641-13A58076787C}" destId="{A523557D-91ED-4BF3-B3E5-0D62514580F1}" srcOrd="0" destOrd="0" presId="urn:microsoft.com/office/officeart/2005/8/layout/list1"/>
    <dgm:cxn modelId="{7535B124-8BE6-4B62-97E3-8BCA3169BE0E}" type="presParOf" srcId="{A523557D-91ED-4BF3-B3E5-0D62514580F1}" destId="{7156E532-24DD-4F0E-8401-E78B4B906EAD}" srcOrd="0" destOrd="0" presId="urn:microsoft.com/office/officeart/2005/8/layout/list1"/>
    <dgm:cxn modelId="{F2EF151D-D93F-471E-AACB-254B1488F015}" type="presParOf" srcId="{A523557D-91ED-4BF3-B3E5-0D62514580F1}" destId="{DA649983-F5DC-456B-9360-4880699EAB7B}" srcOrd="1" destOrd="0" presId="urn:microsoft.com/office/officeart/2005/8/layout/list1"/>
    <dgm:cxn modelId="{B65A2422-D567-4D00-A6AF-1647533C18EA}" type="presParOf" srcId="{09246CCC-C61D-4B90-9641-13A58076787C}" destId="{048B2475-1CDC-482B-84EF-10810BAEDFA5}" srcOrd="1" destOrd="0" presId="urn:microsoft.com/office/officeart/2005/8/layout/list1"/>
    <dgm:cxn modelId="{6F1207B7-4FE9-4A37-B349-DE62F2958358}" type="presParOf" srcId="{09246CCC-C61D-4B90-9641-13A58076787C}" destId="{415B9FD8-E207-497E-899E-653DFCA20F6F}" srcOrd="2" destOrd="0" presId="urn:microsoft.com/office/officeart/2005/8/layout/list1"/>
    <dgm:cxn modelId="{C98B633E-6FE4-42B7-8E12-DEA11E73179D}" type="presParOf" srcId="{09246CCC-C61D-4B90-9641-13A58076787C}" destId="{0E7627C1-11AB-4F09-8E4C-67D96A9589BF}" srcOrd="3" destOrd="0" presId="urn:microsoft.com/office/officeart/2005/8/layout/list1"/>
    <dgm:cxn modelId="{2E90C5ED-FD8C-4A2C-812D-60F899755B28}" type="presParOf" srcId="{09246CCC-C61D-4B90-9641-13A58076787C}" destId="{80C71F32-5812-4CFF-856B-A17C1DF9FC4C}" srcOrd="4" destOrd="0" presId="urn:microsoft.com/office/officeart/2005/8/layout/list1"/>
    <dgm:cxn modelId="{C649C125-B77E-42E7-BE63-C2BC72530D5C}" type="presParOf" srcId="{80C71F32-5812-4CFF-856B-A17C1DF9FC4C}" destId="{F5314BD0-4345-4D83-8E1D-C60BC44F4323}" srcOrd="0" destOrd="0" presId="urn:microsoft.com/office/officeart/2005/8/layout/list1"/>
    <dgm:cxn modelId="{401ECF93-3614-4B94-996E-C0BFA8D3DF6D}" type="presParOf" srcId="{80C71F32-5812-4CFF-856B-A17C1DF9FC4C}" destId="{71168400-7256-4218-92D8-1EBFA85B8419}" srcOrd="1" destOrd="0" presId="urn:microsoft.com/office/officeart/2005/8/layout/list1"/>
    <dgm:cxn modelId="{D3E2B6D7-B36A-42F2-9E31-EE6856C25305}" type="presParOf" srcId="{09246CCC-C61D-4B90-9641-13A58076787C}" destId="{9F14DB7E-3F6F-474B-96FF-16CA0CA40212}" srcOrd="5" destOrd="0" presId="urn:microsoft.com/office/officeart/2005/8/layout/list1"/>
    <dgm:cxn modelId="{F149CE6A-6BBD-4F45-952D-F9B155973B16}" type="presParOf" srcId="{09246CCC-C61D-4B90-9641-13A58076787C}" destId="{62181CF5-1071-4751-9A47-B146609391D5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B9AA14-FC8F-4DC1-AAEC-94D0754A86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1755F9-10A3-4C01-929C-C848D1ED0468}">
      <dgm:prSet/>
      <dgm:spPr/>
      <dgm:t>
        <a:bodyPr/>
        <a:lstStyle/>
        <a:p>
          <a:r>
            <a:rPr lang="ru-RU" b="0" i="0" u="none" dirty="0" smtClean="0"/>
            <a:t>Налог на доходы физических лиц	324,9</a:t>
          </a:r>
          <a:endParaRPr lang="ru-RU" dirty="0"/>
        </a:p>
      </dgm:t>
    </dgm:pt>
    <dgm:pt modelId="{C44AD6B3-D4D3-48AD-A641-7D8C91C8F03C}" type="parTrans" cxnId="{E492564D-6F4D-4CA0-80A5-F18F6EA7EFD7}">
      <dgm:prSet/>
      <dgm:spPr/>
      <dgm:t>
        <a:bodyPr/>
        <a:lstStyle/>
        <a:p>
          <a:endParaRPr lang="ru-RU"/>
        </a:p>
      </dgm:t>
    </dgm:pt>
    <dgm:pt modelId="{874F916C-D03E-4FCE-8E18-B3C6EA6057C0}" type="sibTrans" cxnId="{E492564D-6F4D-4CA0-80A5-F18F6EA7EFD7}">
      <dgm:prSet/>
      <dgm:spPr/>
      <dgm:t>
        <a:bodyPr/>
        <a:lstStyle/>
        <a:p>
          <a:endParaRPr lang="ru-RU"/>
        </a:p>
      </dgm:t>
    </dgm:pt>
    <dgm:pt modelId="{2E4B3855-31A5-43B8-92D3-DD658D74CBFD}">
      <dgm:prSet/>
      <dgm:spPr/>
      <dgm:t>
        <a:bodyPr/>
        <a:lstStyle/>
        <a:p>
          <a:r>
            <a:rPr lang="ru-RU" b="0" i="0" u="none" dirty="0" smtClean="0"/>
            <a:t>Налог на имущество физических лиц	90,1</a:t>
          </a:r>
          <a:endParaRPr lang="ru-RU" dirty="0"/>
        </a:p>
      </dgm:t>
    </dgm:pt>
    <dgm:pt modelId="{2D8DF7C0-3859-4EF9-A655-2E5E993D182A}" type="parTrans" cxnId="{67DE4177-1167-46F6-B5BD-7258923686F0}">
      <dgm:prSet/>
      <dgm:spPr/>
      <dgm:t>
        <a:bodyPr/>
        <a:lstStyle/>
        <a:p>
          <a:endParaRPr lang="ru-RU"/>
        </a:p>
      </dgm:t>
    </dgm:pt>
    <dgm:pt modelId="{863F9B4F-3E4C-4A2D-BC34-C47EE92C8B19}" type="sibTrans" cxnId="{67DE4177-1167-46F6-B5BD-7258923686F0}">
      <dgm:prSet/>
      <dgm:spPr/>
      <dgm:t>
        <a:bodyPr/>
        <a:lstStyle/>
        <a:p>
          <a:endParaRPr lang="ru-RU"/>
        </a:p>
      </dgm:t>
    </dgm:pt>
    <dgm:pt modelId="{2CCAC0F9-C9F6-4FE5-90B6-F27D5A65EF6F}">
      <dgm:prSet/>
      <dgm:spPr/>
      <dgm:t>
        <a:bodyPr/>
        <a:lstStyle/>
        <a:p>
          <a:r>
            <a:rPr lang="ru-RU" b="0" i="0" u="none" dirty="0" smtClean="0"/>
            <a:t>Земельный налог	721,6</a:t>
          </a:r>
          <a:endParaRPr lang="ru-RU" dirty="0"/>
        </a:p>
      </dgm:t>
    </dgm:pt>
    <dgm:pt modelId="{C14515D3-9605-4EEB-913B-609C3478E1CF}" type="parTrans" cxnId="{F8E6160A-6048-490A-BE2A-E94892CEB316}">
      <dgm:prSet/>
      <dgm:spPr/>
      <dgm:t>
        <a:bodyPr/>
        <a:lstStyle/>
        <a:p>
          <a:endParaRPr lang="ru-RU"/>
        </a:p>
      </dgm:t>
    </dgm:pt>
    <dgm:pt modelId="{88E5B994-8C44-46FB-A5C2-B885646B961D}" type="sibTrans" cxnId="{F8E6160A-6048-490A-BE2A-E94892CEB316}">
      <dgm:prSet/>
      <dgm:spPr/>
      <dgm:t>
        <a:bodyPr/>
        <a:lstStyle/>
        <a:p>
          <a:endParaRPr lang="ru-RU"/>
        </a:p>
      </dgm:t>
    </dgm:pt>
    <dgm:pt modelId="{8AF28140-0973-4F54-9FA5-520B4FAAC1A0}">
      <dgm:prSet/>
      <dgm:spPr/>
      <dgm:t>
        <a:bodyPr/>
        <a:lstStyle/>
        <a:p>
          <a:r>
            <a:rPr lang="ru-RU" b="0" i="0" u="none" dirty="0" smtClean="0"/>
            <a:t>Государственная пошлина     7,4</a:t>
          </a:r>
          <a:endParaRPr lang="ru-RU" dirty="0"/>
        </a:p>
      </dgm:t>
    </dgm:pt>
    <dgm:pt modelId="{1CCDE078-6F59-44DB-B841-B38151140A9A}" type="parTrans" cxnId="{EF57F54B-6130-4D23-830B-416240FBD4DC}">
      <dgm:prSet/>
      <dgm:spPr/>
      <dgm:t>
        <a:bodyPr/>
        <a:lstStyle/>
        <a:p>
          <a:endParaRPr lang="ru-RU"/>
        </a:p>
      </dgm:t>
    </dgm:pt>
    <dgm:pt modelId="{305D3EEA-955E-44C4-8E21-EA7DF8D69409}" type="sibTrans" cxnId="{EF57F54B-6130-4D23-830B-416240FBD4DC}">
      <dgm:prSet/>
      <dgm:spPr/>
      <dgm:t>
        <a:bodyPr/>
        <a:lstStyle/>
        <a:p>
          <a:endParaRPr lang="ru-RU"/>
        </a:p>
      </dgm:t>
    </dgm:pt>
    <dgm:pt modelId="{CE9ED72D-159E-434B-8E37-19A8E50F1AD0}">
      <dgm:prSet/>
      <dgm:spPr/>
      <dgm:t>
        <a:bodyPr/>
        <a:lstStyle/>
        <a:p>
          <a:r>
            <a:rPr lang="ru-RU" b="0" i="0" u="none" dirty="0" smtClean="0"/>
            <a:t>Сдача в аренду имущества	193,8</a:t>
          </a:r>
          <a:endParaRPr lang="ru-RU" dirty="0"/>
        </a:p>
      </dgm:t>
    </dgm:pt>
    <dgm:pt modelId="{08DD55C8-407C-4EDD-91DA-8C7BE946F0FB}" type="parTrans" cxnId="{9FE96471-F17F-4941-A8BF-81757650AA12}">
      <dgm:prSet/>
      <dgm:spPr/>
      <dgm:t>
        <a:bodyPr/>
        <a:lstStyle/>
        <a:p>
          <a:endParaRPr lang="ru-RU"/>
        </a:p>
      </dgm:t>
    </dgm:pt>
    <dgm:pt modelId="{0DAB459E-40A3-4123-A3D9-B3F67634D79D}" type="sibTrans" cxnId="{9FE96471-F17F-4941-A8BF-81757650AA12}">
      <dgm:prSet/>
      <dgm:spPr/>
      <dgm:t>
        <a:bodyPr/>
        <a:lstStyle/>
        <a:p>
          <a:endParaRPr lang="ru-RU"/>
        </a:p>
      </dgm:t>
    </dgm:pt>
    <dgm:pt modelId="{FCA21708-6939-4275-8732-062CB943BA6F}">
      <dgm:prSet/>
      <dgm:spPr/>
      <dgm:t>
        <a:bodyPr/>
        <a:lstStyle/>
        <a:p>
          <a:r>
            <a:rPr lang="ru-RU" b="0" i="0" u="none" dirty="0" smtClean="0"/>
            <a:t>Штрафы	0,5</a:t>
          </a:r>
          <a:endParaRPr lang="ru-RU" dirty="0"/>
        </a:p>
      </dgm:t>
    </dgm:pt>
    <dgm:pt modelId="{7C79AF23-55FF-4802-A1BA-2FC2F4BEF61C}" type="parTrans" cxnId="{D90974D4-4D8F-4CA0-A694-1BCC1C4B3BDC}">
      <dgm:prSet/>
      <dgm:spPr/>
      <dgm:t>
        <a:bodyPr/>
        <a:lstStyle/>
        <a:p>
          <a:endParaRPr lang="ru-RU"/>
        </a:p>
      </dgm:t>
    </dgm:pt>
    <dgm:pt modelId="{BD48A1FB-EE39-49D4-A883-7E7BC077AE35}" type="sibTrans" cxnId="{D90974D4-4D8F-4CA0-A694-1BCC1C4B3BDC}">
      <dgm:prSet/>
      <dgm:spPr/>
      <dgm:t>
        <a:bodyPr/>
        <a:lstStyle/>
        <a:p>
          <a:endParaRPr lang="ru-RU"/>
        </a:p>
      </dgm:t>
    </dgm:pt>
    <dgm:pt modelId="{0933B9BE-1D62-4243-BFD8-0431E52C1438}" type="pres">
      <dgm:prSet presAssocID="{65B9AA14-FC8F-4DC1-AAEC-94D0754A86B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BA03741-17D8-4D90-B691-32BA6493FE5D}" type="pres">
      <dgm:prSet presAssocID="{65B9AA14-FC8F-4DC1-AAEC-94D0754A86B4}" presName="pyramid" presStyleLbl="node1" presStyleIdx="0" presStyleCnt="1" custLinFactNeighborX="350" custLinFactNeighborY="-11616"/>
      <dgm:spPr/>
    </dgm:pt>
    <dgm:pt modelId="{8D7C4E0C-AC59-4A0D-8B9E-1F5752454AA8}" type="pres">
      <dgm:prSet presAssocID="{65B9AA14-FC8F-4DC1-AAEC-94D0754A86B4}" presName="theList" presStyleCnt="0"/>
      <dgm:spPr/>
    </dgm:pt>
    <dgm:pt modelId="{1AA7B3B1-0B65-4C6D-B772-6C47983264AD}" type="pres">
      <dgm:prSet presAssocID="{B61755F9-10A3-4C01-929C-C848D1ED0468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94637-BA31-4463-8307-3EB58F11BB7B}" type="pres">
      <dgm:prSet presAssocID="{B61755F9-10A3-4C01-929C-C848D1ED0468}" presName="aSpace" presStyleCnt="0"/>
      <dgm:spPr/>
    </dgm:pt>
    <dgm:pt modelId="{40792C57-F247-4C04-9401-B60E42C042D4}" type="pres">
      <dgm:prSet presAssocID="{2E4B3855-31A5-43B8-92D3-DD658D74CBF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667E4-4F54-442A-BFA9-8A6BD8E4A14F}" type="pres">
      <dgm:prSet presAssocID="{2E4B3855-31A5-43B8-92D3-DD658D74CBFD}" presName="aSpace" presStyleCnt="0"/>
      <dgm:spPr/>
    </dgm:pt>
    <dgm:pt modelId="{70FD571A-5362-4627-9D94-BD6C297588BC}" type="pres">
      <dgm:prSet presAssocID="{2CCAC0F9-C9F6-4FE5-90B6-F27D5A65EF6F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84AE0-2261-4BDE-8410-7A9FB1A2A5A7}" type="pres">
      <dgm:prSet presAssocID="{2CCAC0F9-C9F6-4FE5-90B6-F27D5A65EF6F}" presName="aSpace" presStyleCnt="0"/>
      <dgm:spPr/>
    </dgm:pt>
    <dgm:pt modelId="{E4E06452-B552-4D87-825D-22E7F037100D}" type="pres">
      <dgm:prSet presAssocID="{8AF28140-0973-4F54-9FA5-520B4FAAC1A0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CCF4-087E-4404-90C7-B21A620B6214}" type="pres">
      <dgm:prSet presAssocID="{8AF28140-0973-4F54-9FA5-520B4FAAC1A0}" presName="aSpace" presStyleCnt="0"/>
      <dgm:spPr/>
    </dgm:pt>
    <dgm:pt modelId="{2ABCF50C-2BE7-4A42-9031-5482F5395E18}" type="pres">
      <dgm:prSet presAssocID="{CE9ED72D-159E-434B-8E37-19A8E50F1AD0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10419-0CB4-445B-86EE-7051A3FA6C14}" type="pres">
      <dgm:prSet presAssocID="{CE9ED72D-159E-434B-8E37-19A8E50F1AD0}" presName="aSpace" presStyleCnt="0"/>
      <dgm:spPr/>
    </dgm:pt>
    <dgm:pt modelId="{F9A2F8FD-F16E-4E93-9645-108D2F0B8499}" type="pres">
      <dgm:prSet presAssocID="{FCA21708-6939-4275-8732-062CB943BA6F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FE844-2EA6-4138-AC6F-D1BA16A77F01}" type="pres">
      <dgm:prSet presAssocID="{FCA21708-6939-4275-8732-062CB943BA6F}" presName="aSpace" presStyleCnt="0"/>
      <dgm:spPr/>
    </dgm:pt>
  </dgm:ptLst>
  <dgm:cxnLst>
    <dgm:cxn modelId="{EF57F54B-6130-4D23-830B-416240FBD4DC}" srcId="{65B9AA14-FC8F-4DC1-AAEC-94D0754A86B4}" destId="{8AF28140-0973-4F54-9FA5-520B4FAAC1A0}" srcOrd="3" destOrd="0" parTransId="{1CCDE078-6F59-44DB-B841-B38151140A9A}" sibTransId="{305D3EEA-955E-44C4-8E21-EA7DF8D69409}"/>
    <dgm:cxn modelId="{D90974D4-4D8F-4CA0-A694-1BCC1C4B3BDC}" srcId="{65B9AA14-FC8F-4DC1-AAEC-94D0754A86B4}" destId="{FCA21708-6939-4275-8732-062CB943BA6F}" srcOrd="5" destOrd="0" parTransId="{7C79AF23-55FF-4802-A1BA-2FC2F4BEF61C}" sibTransId="{BD48A1FB-EE39-49D4-A883-7E7BC077AE35}"/>
    <dgm:cxn modelId="{0825998C-54CC-4526-8FE8-73D020986C68}" type="presOf" srcId="{65B9AA14-FC8F-4DC1-AAEC-94D0754A86B4}" destId="{0933B9BE-1D62-4243-BFD8-0431E52C1438}" srcOrd="0" destOrd="0" presId="urn:microsoft.com/office/officeart/2005/8/layout/pyramid2"/>
    <dgm:cxn modelId="{5B376F8C-6335-4D63-B48A-03C664FDE062}" type="presOf" srcId="{FCA21708-6939-4275-8732-062CB943BA6F}" destId="{F9A2F8FD-F16E-4E93-9645-108D2F0B8499}" srcOrd="0" destOrd="0" presId="urn:microsoft.com/office/officeart/2005/8/layout/pyramid2"/>
    <dgm:cxn modelId="{13105A4A-D812-435B-9BB9-6756309BDE29}" type="presOf" srcId="{2E4B3855-31A5-43B8-92D3-DD658D74CBFD}" destId="{40792C57-F247-4C04-9401-B60E42C042D4}" srcOrd="0" destOrd="0" presId="urn:microsoft.com/office/officeart/2005/8/layout/pyramid2"/>
    <dgm:cxn modelId="{7AF73586-2356-49B0-AE27-0F5809A1E244}" type="presOf" srcId="{CE9ED72D-159E-434B-8E37-19A8E50F1AD0}" destId="{2ABCF50C-2BE7-4A42-9031-5482F5395E18}" srcOrd="0" destOrd="0" presId="urn:microsoft.com/office/officeart/2005/8/layout/pyramid2"/>
    <dgm:cxn modelId="{5456D6E3-1B6D-4C75-A90A-AC065138F76B}" type="presOf" srcId="{B61755F9-10A3-4C01-929C-C848D1ED0468}" destId="{1AA7B3B1-0B65-4C6D-B772-6C47983264AD}" srcOrd="0" destOrd="0" presId="urn:microsoft.com/office/officeart/2005/8/layout/pyramid2"/>
    <dgm:cxn modelId="{F8E6160A-6048-490A-BE2A-E94892CEB316}" srcId="{65B9AA14-FC8F-4DC1-AAEC-94D0754A86B4}" destId="{2CCAC0F9-C9F6-4FE5-90B6-F27D5A65EF6F}" srcOrd="2" destOrd="0" parTransId="{C14515D3-9605-4EEB-913B-609C3478E1CF}" sibTransId="{88E5B994-8C44-46FB-A5C2-B885646B961D}"/>
    <dgm:cxn modelId="{67DE4177-1167-46F6-B5BD-7258923686F0}" srcId="{65B9AA14-FC8F-4DC1-AAEC-94D0754A86B4}" destId="{2E4B3855-31A5-43B8-92D3-DD658D74CBFD}" srcOrd="1" destOrd="0" parTransId="{2D8DF7C0-3859-4EF9-A655-2E5E993D182A}" sibTransId="{863F9B4F-3E4C-4A2D-BC34-C47EE92C8B19}"/>
    <dgm:cxn modelId="{9FE96471-F17F-4941-A8BF-81757650AA12}" srcId="{65B9AA14-FC8F-4DC1-AAEC-94D0754A86B4}" destId="{CE9ED72D-159E-434B-8E37-19A8E50F1AD0}" srcOrd="4" destOrd="0" parTransId="{08DD55C8-407C-4EDD-91DA-8C7BE946F0FB}" sibTransId="{0DAB459E-40A3-4123-A3D9-B3F67634D79D}"/>
    <dgm:cxn modelId="{64E5E746-BA31-4BB4-86C5-C6AF0F90A4E2}" type="presOf" srcId="{8AF28140-0973-4F54-9FA5-520B4FAAC1A0}" destId="{E4E06452-B552-4D87-825D-22E7F037100D}" srcOrd="0" destOrd="0" presId="urn:microsoft.com/office/officeart/2005/8/layout/pyramid2"/>
    <dgm:cxn modelId="{F1CA3247-EE68-41E5-BF84-7444D711D8A6}" type="presOf" srcId="{2CCAC0F9-C9F6-4FE5-90B6-F27D5A65EF6F}" destId="{70FD571A-5362-4627-9D94-BD6C297588BC}" srcOrd="0" destOrd="0" presId="urn:microsoft.com/office/officeart/2005/8/layout/pyramid2"/>
    <dgm:cxn modelId="{E492564D-6F4D-4CA0-80A5-F18F6EA7EFD7}" srcId="{65B9AA14-FC8F-4DC1-AAEC-94D0754A86B4}" destId="{B61755F9-10A3-4C01-929C-C848D1ED0468}" srcOrd="0" destOrd="0" parTransId="{C44AD6B3-D4D3-48AD-A641-7D8C91C8F03C}" sibTransId="{874F916C-D03E-4FCE-8E18-B3C6EA6057C0}"/>
    <dgm:cxn modelId="{2CF5172C-4EEA-49A0-8DD2-340E5FA639EF}" type="presParOf" srcId="{0933B9BE-1D62-4243-BFD8-0431E52C1438}" destId="{DBA03741-17D8-4D90-B691-32BA6493FE5D}" srcOrd="0" destOrd="0" presId="urn:microsoft.com/office/officeart/2005/8/layout/pyramid2"/>
    <dgm:cxn modelId="{19B9310A-CDF6-4189-859A-0EC7F81633A5}" type="presParOf" srcId="{0933B9BE-1D62-4243-BFD8-0431E52C1438}" destId="{8D7C4E0C-AC59-4A0D-8B9E-1F5752454AA8}" srcOrd="1" destOrd="0" presId="urn:microsoft.com/office/officeart/2005/8/layout/pyramid2"/>
    <dgm:cxn modelId="{3933C7FC-FF03-4A29-B418-9763E6026D38}" type="presParOf" srcId="{8D7C4E0C-AC59-4A0D-8B9E-1F5752454AA8}" destId="{1AA7B3B1-0B65-4C6D-B772-6C47983264AD}" srcOrd="0" destOrd="0" presId="urn:microsoft.com/office/officeart/2005/8/layout/pyramid2"/>
    <dgm:cxn modelId="{B65330B7-6336-47DD-8B3F-152907250C4B}" type="presParOf" srcId="{8D7C4E0C-AC59-4A0D-8B9E-1F5752454AA8}" destId="{39D94637-BA31-4463-8307-3EB58F11BB7B}" srcOrd="1" destOrd="0" presId="urn:microsoft.com/office/officeart/2005/8/layout/pyramid2"/>
    <dgm:cxn modelId="{DC769ADB-CF61-41B8-8833-861847FED291}" type="presParOf" srcId="{8D7C4E0C-AC59-4A0D-8B9E-1F5752454AA8}" destId="{40792C57-F247-4C04-9401-B60E42C042D4}" srcOrd="2" destOrd="0" presId="urn:microsoft.com/office/officeart/2005/8/layout/pyramid2"/>
    <dgm:cxn modelId="{D41F0E58-07E6-4E97-8421-AA29AB8686D0}" type="presParOf" srcId="{8D7C4E0C-AC59-4A0D-8B9E-1F5752454AA8}" destId="{74F667E4-4F54-442A-BFA9-8A6BD8E4A14F}" srcOrd="3" destOrd="0" presId="urn:microsoft.com/office/officeart/2005/8/layout/pyramid2"/>
    <dgm:cxn modelId="{D53C69E7-5519-4193-AC1B-FE598060C057}" type="presParOf" srcId="{8D7C4E0C-AC59-4A0D-8B9E-1F5752454AA8}" destId="{70FD571A-5362-4627-9D94-BD6C297588BC}" srcOrd="4" destOrd="0" presId="urn:microsoft.com/office/officeart/2005/8/layout/pyramid2"/>
    <dgm:cxn modelId="{0820FFE4-9418-41F0-8437-F2DA84291F16}" type="presParOf" srcId="{8D7C4E0C-AC59-4A0D-8B9E-1F5752454AA8}" destId="{4EB84AE0-2261-4BDE-8410-7A9FB1A2A5A7}" srcOrd="5" destOrd="0" presId="urn:microsoft.com/office/officeart/2005/8/layout/pyramid2"/>
    <dgm:cxn modelId="{15D72446-09A9-4156-88B3-693967A8606A}" type="presParOf" srcId="{8D7C4E0C-AC59-4A0D-8B9E-1F5752454AA8}" destId="{E4E06452-B552-4D87-825D-22E7F037100D}" srcOrd="6" destOrd="0" presId="urn:microsoft.com/office/officeart/2005/8/layout/pyramid2"/>
    <dgm:cxn modelId="{3044D9EA-3268-4EA3-A988-10FD4B5E2B0B}" type="presParOf" srcId="{8D7C4E0C-AC59-4A0D-8B9E-1F5752454AA8}" destId="{F650CCF4-087E-4404-90C7-B21A620B6214}" srcOrd="7" destOrd="0" presId="urn:microsoft.com/office/officeart/2005/8/layout/pyramid2"/>
    <dgm:cxn modelId="{F18DC5B5-E760-4C97-8F7D-AD745A2B002C}" type="presParOf" srcId="{8D7C4E0C-AC59-4A0D-8B9E-1F5752454AA8}" destId="{2ABCF50C-2BE7-4A42-9031-5482F5395E18}" srcOrd="8" destOrd="0" presId="urn:microsoft.com/office/officeart/2005/8/layout/pyramid2"/>
    <dgm:cxn modelId="{5A9DBBD4-69C6-43CE-9486-42F75E5DB8CB}" type="presParOf" srcId="{8D7C4E0C-AC59-4A0D-8B9E-1F5752454AA8}" destId="{5D410419-0CB4-445B-86EE-7051A3FA6C14}" srcOrd="9" destOrd="0" presId="urn:microsoft.com/office/officeart/2005/8/layout/pyramid2"/>
    <dgm:cxn modelId="{3CDD0C36-E867-463A-B16B-2E92C5A05EE7}" type="presParOf" srcId="{8D7C4E0C-AC59-4A0D-8B9E-1F5752454AA8}" destId="{F9A2F8FD-F16E-4E93-9645-108D2F0B8499}" srcOrd="10" destOrd="0" presId="urn:microsoft.com/office/officeart/2005/8/layout/pyramid2"/>
    <dgm:cxn modelId="{DD1C4BBE-3025-43F6-BAA3-B4D4DF9B3BE5}" type="presParOf" srcId="{8D7C4E0C-AC59-4A0D-8B9E-1F5752454AA8}" destId="{649FE844-2EA6-4138-AC6F-D1BA16A77F01}" srcOrd="11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79E14E-1DA8-44EE-B9AE-250AF9BAD7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A68-39FB-4358-B3EF-9CEAAB35EB9E}">
      <dgm:prSet phldrT="[Текст]"/>
      <dgm:spPr/>
      <dgm:t>
        <a:bodyPr/>
        <a:lstStyle/>
        <a:p>
          <a:r>
            <a:rPr lang="ru-RU" b="0" i="0" u="none" dirty="0" smtClean="0"/>
            <a:t>Дотации                     	               235,5</a:t>
          </a:r>
          <a:endParaRPr lang="ru-RU" dirty="0"/>
        </a:p>
      </dgm:t>
    </dgm:pt>
    <dgm:pt modelId="{88B71034-6E1C-46FE-B015-AD18C7B22CA7}" type="parTrans" cxnId="{14ECC63B-31BE-4248-97C3-6748B19283AE}">
      <dgm:prSet/>
      <dgm:spPr/>
      <dgm:t>
        <a:bodyPr/>
        <a:lstStyle/>
        <a:p>
          <a:endParaRPr lang="ru-RU"/>
        </a:p>
      </dgm:t>
    </dgm:pt>
    <dgm:pt modelId="{3C1195C7-9587-4792-9342-25B93D5B9725}" type="sibTrans" cxnId="{14ECC63B-31BE-4248-97C3-6748B19283AE}">
      <dgm:prSet/>
      <dgm:spPr/>
      <dgm:t>
        <a:bodyPr/>
        <a:lstStyle/>
        <a:p>
          <a:endParaRPr lang="ru-RU"/>
        </a:p>
      </dgm:t>
    </dgm:pt>
    <dgm:pt modelId="{35E8A41B-80B7-4589-B961-2054E0FDEC63}">
      <dgm:prSet/>
      <dgm:spPr/>
      <dgm:t>
        <a:bodyPr/>
        <a:lstStyle/>
        <a:p>
          <a:r>
            <a:rPr lang="ru-RU" b="0" i="0" u="none" dirty="0" smtClean="0"/>
            <a:t>Дорожный фонд	               800,1</a:t>
          </a:r>
          <a:endParaRPr lang="ru-RU" dirty="0"/>
        </a:p>
      </dgm:t>
    </dgm:pt>
    <dgm:pt modelId="{E2CED894-C5A1-4635-B970-D3BE1A569772}" type="parTrans" cxnId="{3119069D-5CF9-4A3B-B1A5-FA836E1084CF}">
      <dgm:prSet/>
      <dgm:spPr/>
      <dgm:t>
        <a:bodyPr/>
        <a:lstStyle/>
        <a:p>
          <a:endParaRPr lang="ru-RU"/>
        </a:p>
      </dgm:t>
    </dgm:pt>
    <dgm:pt modelId="{7BCA2323-8201-415E-982B-40E698E98ED8}" type="sibTrans" cxnId="{3119069D-5CF9-4A3B-B1A5-FA836E1084CF}">
      <dgm:prSet/>
      <dgm:spPr/>
      <dgm:t>
        <a:bodyPr/>
        <a:lstStyle/>
        <a:p>
          <a:endParaRPr lang="ru-RU"/>
        </a:p>
      </dgm:t>
    </dgm:pt>
    <dgm:pt modelId="{1FADF8CD-BFA7-437E-A20E-04FF85D918D4}">
      <dgm:prSet/>
      <dgm:spPr/>
      <dgm:t>
        <a:bodyPr/>
        <a:lstStyle/>
        <a:p>
          <a:r>
            <a:rPr lang="ru-RU" b="0" i="0" u="none" dirty="0" smtClean="0"/>
            <a:t>Субвенция  ВУС	               141,4</a:t>
          </a:r>
          <a:endParaRPr lang="ru-RU" dirty="0"/>
        </a:p>
      </dgm:t>
    </dgm:pt>
    <dgm:pt modelId="{AB52AECB-74AF-4137-B313-90F7C67D33D0}" type="parTrans" cxnId="{C8D5A950-85F4-4C84-9F39-D439AB7171E9}">
      <dgm:prSet/>
      <dgm:spPr/>
      <dgm:t>
        <a:bodyPr/>
        <a:lstStyle/>
        <a:p>
          <a:endParaRPr lang="ru-RU"/>
        </a:p>
      </dgm:t>
    </dgm:pt>
    <dgm:pt modelId="{887F1E1F-B6FB-4144-87F2-D90C60095FB2}" type="sibTrans" cxnId="{C8D5A950-85F4-4C84-9F39-D439AB7171E9}">
      <dgm:prSet/>
      <dgm:spPr/>
      <dgm:t>
        <a:bodyPr/>
        <a:lstStyle/>
        <a:p>
          <a:endParaRPr lang="ru-RU"/>
        </a:p>
      </dgm:t>
    </dgm:pt>
    <dgm:pt modelId="{28AE03B8-19AE-49EB-8AC3-2A9E63BCFC96}">
      <dgm:prSet/>
      <dgm:spPr/>
      <dgm:t>
        <a:bodyPr/>
        <a:lstStyle/>
        <a:p>
          <a:r>
            <a:rPr lang="ru-RU" b="0" i="0" u="none" dirty="0" smtClean="0"/>
            <a:t>Субвенция на работу административной комиссии	                                             1,0</a:t>
          </a:r>
          <a:endParaRPr lang="ru-RU" dirty="0"/>
        </a:p>
      </dgm:t>
    </dgm:pt>
    <dgm:pt modelId="{0525DA52-F679-4F54-A5E2-FF5A06D2B6F5}" type="parTrans" cxnId="{CE9AC4F6-1F17-42B2-8F8D-F7E4D9100B16}">
      <dgm:prSet/>
      <dgm:spPr/>
      <dgm:t>
        <a:bodyPr/>
        <a:lstStyle/>
        <a:p>
          <a:endParaRPr lang="ru-RU"/>
        </a:p>
      </dgm:t>
    </dgm:pt>
    <dgm:pt modelId="{83EBCC21-6DF6-4E0D-8AD2-716F04A7BAC4}" type="sibTrans" cxnId="{CE9AC4F6-1F17-42B2-8F8D-F7E4D9100B16}">
      <dgm:prSet/>
      <dgm:spPr/>
      <dgm:t>
        <a:bodyPr/>
        <a:lstStyle/>
        <a:p>
          <a:endParaRPr lang="ru-RU"/>
        </a:p>
      </dgm:t>
    </dgm:pt>
    <dgm:pt modelId="{BEF4A3D4-43FC-4619-BC42-A40864E52CAC}">
      <dgm:prSet/>
      <dgm:spPr/>
      <dgm:t>
        <a:bodyPr/>
        <a:lstStyle/>
        <a:p>
          <a:r>
            <a:rPr lang="ru-RU" b="0" i="0" u="none" dirty="0" smtClean="0"/>
            <a:t>Трансферты на переданные полномочия 	  833,3                                                                                                                                                                                                          </a:t>
          </a:r>
          <a:endParaRPr lang="ru-RU" dirty="0"/>
        </a:p>
      </dgm:t>
    </dgm:pt>
    <dgm:pt modelId="{B85474B9-9B85-46DF-BA7F-A5AD14110B44}" type="parTrans" cxnId="{52440D0B-8ECA-4811-98C8-19509BACC141}">
      <dgm:prSet/>
      <dgm:spPr/>
      <dgm:t>
        <a:bodyPr/>
        <a:lstStyle/>
        <a:p>
          <a:endParaRPr lang="ru-RU"/>
        </a:p>
      </dgm:t>
    </dgm:pt>
    <dgm:pt modelId="{9A62762B-B808-46AA-99D6-C0EEF6BFAC66}" type="sibTrans" cxnId="{52440D0B-8ECA-4811-98C8-19509BACC141}">
      <dgm:prSet/>
      <dgm:spPr/>
      <dgm:t>
        <a:bodyPr/>
        <a:lstStyle/>
        <a:p>
          <a:endParaRPr lang="ru-RU"/>
        </a:p>
      </dgm:t>
    </dgm:pt>
    <dgm:pt modelId="{AC872523-D030-482D-A018-51895DF8EC76}">
      <dgm:prSet/>
      <dgm:spPr/>
      <dgm:t>
        <a:bodyPr/>
        <a:lstStyle/>
        <a:p>
          <a:r>
            <a:rPr lang="ru-RU" b="0" i="0" u="none" dirty="0" smtClean="0"/>
            <a:t>Пенсионное обеспечение	 172,4</a:t>
          </a:r>
          <a:endParaRPr lang="ru-RU" dirty="0"/>
        </a:p>
      </dgm:t>
    </dgm:pt>
    <dgm:pt modelId="{BB0D82A2-2790-43F0-853A-2D44D62795AC}" type="parTrans" cxnId="{12D1F3FF-B466-4A50-8FE8-CEC99F6E445E}">
      <dgm:prSet/>
      <dgm:spPr/>
      <dgm:t>
        <a:bodyPr/>
        <a:lstStyle/>
        <a:p>
          <a:endParaRPr lang="ru-RU"/>
        </a:p>
      </dgm:t>
    </dgm:pt>
    <dgm:pt modelId="{6EBD7B1F-8683-4FA1-9D77-2B31EF01A6AF}" type="sibTrans" cxnId="{12D1F3FF-B466-4A50-8FE8-CEC99F6E445E}">
      <dgm:prSet/>
      <dgm:spPr/>
      <dgm:t>
        <a:bodyPr/>
        <a:lstStyle/>
        <a:p>
          <a:endParaRPr lang="ru-RU"/>
        </a:p>
      </dgm:t>
    </dgm:pt>
    <dgm:pt modelId="{2C4EA306-2EF2-45DB-8BD5-150BD825D572}">
      <dgm:prSet/>
      <dgm:spPr/>
      <dgm:t>
        <a:bodyPr/>
        <a:lstStyle/>
        <a:p>
          <a:r>
            <a:rPr lang="ru-RU" dirty="0" smtClean="0"/>
            <a:t>Субсидия                                         405,0 </a:t>
          </a:r>
          <a:endParaRPr lang="ru-RU" dirty="0"/>
        </a:p>
      </dgm:t>
    </dgm:pt>
    <dgm:pt modelId="{F8CB6737-FD11-4D4A-B3E1-7DDE8531EDBE}" type="parTrans" cxnId="{193A24FB-919D-4F88-9006-49C024E1461E}">
      <dgm:prSet/>
      <dgm:spPr/>
    </dgm:pt>
    <dgm:pt modelId="{9D6D41D9-AA79-43C8-8424-3483A22243D3}" type="sibTrans" cxnId="{193A24FB-919D-4F88-9006-49C024E1461E}">
      <dgm:prSet/>
      <dgm:spPr/>
    </dgm:pt>
    <dgm:pt modelId="{ABEA2C30-6F6E-4464-A700-D16D8D43992C}" type="pres">
      <dgm:prSet presAssocID="{0879E14E-1DA8-44EE-B9AE-250AF9BAD7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53568-2E44-4DED-94DA-B417DCC03F08}" type="pres">
      <dgm:prSet presAssocID="{5A271A68-39FB-4358-B3EF-9CEAAB35EB9E}" presName="parentLin" presStyleCnt="0"/>
      <dgm:spPr/>
    </dgm:pt>
    <dgm:pt modelId="{5FDCC8F2-696F-419C-9168-878BCD63237F}" type="pres">
      <dgm:prSet presAssocID="{5A271A68-39FB-4358-B3EF-9CEAAB35EB9E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2F394240-393B-4046-A8AB-866651853199}" type="pres">
      <dgm:prSet presAssocID="{5A271A68-39FB-4358-B3EF-9CEAAB35EB9E}" presName="parentText" presStyleLbl="node1" presStyleIdx="0" presStyleCnt="7" custScaleX="97290" custScaleY="1226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FBBE2-112D-46A8-8EB7-BB118664F0EC}" type="pres">
      <dgm:prSet presAssocID="{5A271A68-39FB-4358-B3EF-9CEAAB35EB9E}" presName="negativeSpace" presStyleCnt="0"/>
      <dgm:spPr/>
    </dgm:pt>
    <dgm:pt modelId="{536BE406-B991-41DB-A7A0-E71D7E83503D}" type="pres">
      <dgm:prSet presAssocID="{5A271A68-39FB-4358-B3EF-9CEAAB35EB9E}" presName="childText" presStyleLbl="conFgAcc1" presStyleIdx="0" presStyleCnt="7">
        <dgm:presLayoutVars>
          <dgm:bulletEnabled val="1"/>
        </dgm:presLayoutVars>
      </dgm:prSet>
      <dgm:spPr/>
    </dgm:pt>
    <dgm:pt modelId="{7266A518-BE7D-4FEA-994F-EFAD8536CC64}" type="pres">
      <dgm:prSet presAssocID="{3C1195C7-9587-4792-9342-25B93D5B9725}" presName="spaceBetweenRectangles" presStyleCnt="0"/>
      <dgm:spPr/>
    </dgm:pt>
    <dgm:pt modelId="{5C158734-2C70-4573-B644-C9844737E0B8}" type="pres">
      <dgm:prSet presAssocID="{35E8A41B-80B7-4589-B961-2054E0FDEC63}" presName="parentLin" presStyleCnt="0"/>
      <dgm:spPr/>
    </dgm:pt>
    <dgm:pt modelId="{F912B42E-D03E-4003-9032-D63689037D89}" type="pres">
      <dgm:prSet presAssocID="{35E8A41B-80B7-4589-B961-2054E0FDEC63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1BA2DAE-93B2-462F-BC5F-7D1AFF8DA563}" type="pres">
      <dgm:prSet presAssocID="{35E8A41B-80B7-4589-B961-2054E0FDEC63}" presName="parentText" presStyleLbl="node1" presStyleIdx="1" presStyleCnt="7" custLinFactNeighborX="4168" custLinFactNeighborY="1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8047B-3C37-465B-B33B-16CA2FBAE901}" type="pres">
      <dgm:prSet presAssocID="{35E8A41B-80B7-4589-B961-2054E0FDEC63}" presName="negativeSpace" presStyleCnt="0"/>
      <dgm:spPr/>
    </dgm:pt>
    <dgm:pt modelId="{191C769D-5AA0-4344-AA18-E040E9D29326}" type="pres">
      <dgm:prSet presAssocID="{35E8A41B-80B7-4589-B961-2054E0FDEC63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C4BF7-DF11-43C8-BE66-C80700BF197F}" type="pres">
      <dgm:prSet presAssocID="{7BCA2323-8201-415E-982B-40E698E98ED8}" presName="spaceBetweenRectangles" presStyleCnt="0"/>
      <dgm:spPr/>
    </dgm:pt>
    <dgm:pt modelId="{51E88B39-B694-42FA-B9C3-16D94F4BCB63}" type="pres">
      <dgm:prSet presAssocID="{2C4EA306-2EF2-45DB-8BD5-150BD825D572}" presName="parentLin" presStyleCnt="0"/>
      <dgm:spPr/>
    </dgm:pt>
    <dgm:pt modelId="{404827B3-1B00-4369-A018-52DD46679BDD}" type="pres">
      <dgm:prSet presAssocID="{2C4EA306-2EF2-45DB-8BD5-150BD825D572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B1480551-6867-4415-9DBA-A128DD11EFD2}" type="pres">
      <dgm:prSet presAssocID="{2C4EA306-2EF2-45DB-8BD5-150BD825D572}" presName="parentText" presStyleLbl="node1" presStyleIdx="2" presStyleCnt="7" custLinFactNeighborX="4168" custLinFactNeighborY="1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446BB-2EEA-4CEC-AE42-3C2B421EB9F5}" type="pres">
      <dgm:prSet presAssocID="{2C4EA306-2EF2-45DB-8BD5-150BD825D572}" presName="negativeSpace" presStyleCnt="0"/>
      <dgm:spPr/>
    </dgm:pt>
    <dgm:pt modelId="{A95E44FE-221F-4D36-9907-3F4D78DDBA54}" type="pres">
      <dgm:prSet presAssocID="{2C4EA306-2EF2-45DB-8BD5-150BD825D572}" presName="childText" presStyleLbl="conFgAcc1" presStyleIdx="2" presStyleCnt="7">
        <dgm:presLayoutVars>
          <dgm:bulletEnabled val="1"/>
        </dgm:presLayoutVars>
      </dgm:prSet>
      <dgm:spPr/>
    </dgm:pt>
    <dgm:pt modelId="{DC8AC68E-7C71-4D08-965C-EC7E6E5E5076}" type="pres">
      <dgm:prSet presAssocID="{9D6D41D9-AA79-43C8-8424-3483A22243D3}" presName="spaceBetweenRectangles" presStyleCnt="0"/>
      <dgm:spPr/>
    </dgm:pt>
    <dgm:pt modelId="{86CD9CD8-E25D-4807-9198-F2CDFACE02F2}" type="pres">
      <dgm:prSet presAssocID="{1FADF8CD-BFA7-437E-A20E-04FF85D918D4}" presName="parentLin" presStyleCnt="0"/>
      <dgm:spPr/>
    </dgm:pt>
    <dgm:pt modelId="{29E54DD2-F081-4660-99AD-439B6E9F5063}" type="pres">
      <dgm:prSet presAssocID="{1FADF8CD-BFA7-437E-A20E-04FF85D918D4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77E012B3-F154-49C9-B909-696DACCF32D5}" type="pres">
      <dgm:prSet presAssocID="{1FADF8CD-BFA7-437E-A20E-04FF85D918D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47850-B80D-499B-AE18-10CC0D937516}" type="pres">
      <dgm:prSet presAssocID="{1FADF8CD-BFA7-437E-A20E-04FF85D918D4}" presName="negativeSpace" presStyleCnt="0"/>
      <dgm:spPr/>
    </dgm:pt>
    <dgm:pt modelId="{78382185-DCB2-48B3-A177-998D2D07F9A6}" type="pres">
      <dgm:prSet presAssocID="{1FADF8CD-BFA7-437E-A20E-04FF85D918D4}" presName="childText" presStyleLbl="conFgAcc1" presStyleIdx="3" presStyleCnt="7">
        <dgm:presLayoutVars>
          <dgm:bulletEnabled val="1"/>
        </dgm:presLayoutVars>
      </dgm:prSet>
      <dgm:spPr/>
    </dgm:pt>
    <dgm:pt modelId="{2608E4C4-9E9E-4C5F-A8A1-60C6872F49AF}" type="pres">
      <dgm:prSet presAssocID="{887F1E1F-B6FB-4144-87F2-D90C60095FB2}" presName="spaceBetweenRectangles" presStyleCnt="0"/>
      <dgm:spPr/>
    </dgm:pt>
    <dgm:pt modelId="{53042750-5793-461A-BE8E-F0C59F4AB0E1}" type="pres">
      <dgm:prSet presAssocID="{28AE03B8-19AE-49EB-8AC3-2A9E63BCFC96}" presName="parentLin" presStyleCnt="0"/>
      <dgm:spPr/>
    </dgm:pt>
    <dgm:pt modelId="{65CEF03F-52F1-4ED1-9688-5BD34C168AA7}" type="pres">
      <dgm:prSet presAssocID="{28AE03B8-19AE-49EB-8AC3-2A9E63BCFC96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D7D054FE-4DC1-464F-AE97-35780C257A86}" type="pres">
      <dgm:prSet presAssocID="{28AE03B8-19AE-49EB-8AC3-2A9E63BCFC9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4DF9A-039E-4472-9B26-283FC25BD1B7}" type="pres">
      <dgm:prSet presAssocID="{28AE03B8-19AE-49EB-8AC3-2A9E63BCFC96}" presName="negativeSpace" presStyleCnt="0"/>
      <dgm:spPr/>
    </dgm:pt>
    <dgm:pt modelId="{1CEEC96C-2F94-402F-987C-57DDE46A240C}" type="pres">
      <dgm:prSet presAssocID="{28AE03B8-19AE-49EB-8AC3-2A9E63BCFC96}" presName="childText" presStyleLbl="conFgAcc1" presStyleIdx="4" presStyleCnt="7">
        <dgm:presLayoutVars>
          <dgm:bulletEnabled val="1"/>
        </dgm:presLayoutVars>
      </dgm:prSet>
      <dgm:spPr/>
    </dgm:pt>
    <dgm:pt modelId="{54BEABCB-8A13-4EDE-897B-E93A98617C45}" type="pres">
      <dgm:prSet presAssocID="{83EBCC21-6DF6-4E0D-8AD2-716F04A7BAC4}" presName="spaceBetweenRectangles" presStyleCnt="0"/>
      <dgm:spPr/>
    </dgm:pt>
    <dgm:pt modelId="{630133B6-868F-4D67-9FD3-BC8794ABF277}" type="pres">
      <dgm:prSet presAssocID="{BEF4A3D4-43FC-4619-BC42-A40864E52CAC}" presName="parentLin" presStyleCnt="0"/>
      <dgm:spPr/>
    </dgm:pt>
    <dgm:pt modelId="{60663BB7-DB68-468F-8625-6473F221FA3C}" type="pres">
      <dgm:prSet presAssocID="{BEF4A3D4-43FC-4619-BC42-A40864E52CAC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1F1979E9-F72B-43D1-AB2F-EC0940D1ADFD}" type="pres">
      <dgm:prSet presAssocID="{BEF4A3D4-43FC-4619-BC42-A40864E52CA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58E3E-A76C-4614-99BA-03F82104BDB7}" type="pres">
      <dgm:prSet presAssocID="{BEF4A3D4-43FC-4619-BC42-A40864E52CAC}" presName="negativeSpace" presStyleCnt="0"/>
      <dgm:spPr/>
    </dgm:pt>
    <dgm:pt modelId="{AE642D40-D9DB-4829-8275-E7826E1EF353}" type="pres">
      <dgm:prSet presAssocID="{BEF4A3D4-43FC-4619-BC42-A40864E52CAC}" presName="childText" presStyleLbl="conFgAcc1" presStyleIdx="5" presStyleCnt="7">
        <dgm:presLayoutVars>
          <dgm:bulletEnabled val="1"/>
        </dgm:presLayoutVars>
      </dgm:prSet>
      <dgm:spPr/>
    </dgm:pt>
    <dgm:pt modelId="{FD3BC472-22D2-4A7C-A8CD-C7BC1F25B0ED}" type="pres">
      <dgm:prSet presAssocID="{9A62762B-B808-46AA-99D6-C0EEF6BFAC66}" presName="spaceBetweenRectangles" presStyleCnt="0"/>
      <dgm:spPr/>
    </dgm:pt>
    <dgm:pt modelId="{A63F2CAF-CE64-48E9-A33C-33262A520F75}" type="pres">
      <dgm:prSet presAssocID="{AC872523-D030-482D-A018-51895DF8EC76}" presName="parentLin" presStyleCnt="0"/>
      <dgm:spPr/>
    </dgm:pt>
    <dgm:pt modelId="{03144AED-F7D9-4C0C-A732-05946FD944EE}" type="pres">
      <dgm:prSet presAssocID="{AC872523-D030-482D-A018-51895DF8EC76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2FCF084A-4FA4-4C69-BD66-01EEC88397FE}" type="pres">
      <dgm:prSet presAssocID="{AC872523-D030-482D-A018-51895DF8EC76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2FB3B-C193-4C36-B830-665F7A95FEF3}" type="pres">
      <dgm:prSet presAssocID="{AC872523-D030-482D-A018-51895DF8EC76}" presName="negativeSpace" presStyleCnt="0"/>
      <dgm:spPr/>
    </dgm:pt>
    <dgm:pt modelId="{49D75842-8171-41F1-BF2B-CA4ED78C2B63}" type="pres">
      <dgm:prSet presAssocID="{AC872523-D030-482D-A018-51895DF8EC76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2FD63C3-A0C3-42DF-A4F7-EDE30AE7F9A6}" type="presOf" srcId="{BEF4A3D4-43FC-4619-BC42-A40864E52CAC}" destId="{1F1979E9-F72B-43D1-AB2F-EC0940D1ADFD}" srcOrd="1" destOrd="0" presId="urn:microsoft.com/office/officeart/2005/8/layout/list1"/>
    <dgm:cxn modelId="{9065DC08-1633-409F-8CC4-3CA52AD6CB20}" type="presOf" srcId="{28AE03B8-19AE-49EB-8AC3-2A9E63BCFC96}" destId="{D7D054FE-4DC1-464F-AE97-35780C257A86}" srcOrd="1" destOrd="0" presId="urn:microsoft.com/office/officeart/2005/8/layout/list1"/>
    <dgm:cxn modelId="{8CF19DE8-A9F4-41E6-BE92-FA60A078F194}" type="presOf" srcId="{2C4EA306-2EF2-45DB-8BD5-150BD825D572}" destId="{404827B3-1B00-4369-A018-52DD46679BDD}" srcOrd="0" destOrd="0" presId="urn:microsoft.com/office/officeart/2005/8/layout/list1"/>
    <dgm:cxn modelId="{14ECC63B-31BE-4248-97C3-6748B19283AE}" srcId="{0879E14E-1DA8-44EE-B9AE-250AF9BAD734}" destId="{5A271A68-39FB-4358-B3EF-9CEAAB35EB9E}" srcOrd="0" destOrd="0" parTransId="{88B71034-6E1C-46FE-B015-AD18C7B22CA7}" sibTransId="{3C1195C7-9587-4792-9342-25B93D5B9725}"/>
    <dgm:cxn modelId="{FD73E581-3FD3-4EBA-9086-074A1C6D2B18}" type="presOf" srcId="{AC872523-D030-482D-A018-51895DF8EC76}" destId="{2FCF084A-4FA4-4C69-BD66-01EEC88397FE}" srcOrd="1" destOrd="0" presId="urn:microsoft.com/office/officeart/2005/8/layout/list1"/>
    <dgm:cxn modelId="{193A24FB-919D-4F88-9006-49C024E1461E}" srcId="{0879E14E-1DA8-44EE-B9AE-250AF9BAD734}" destId="{2C4EA306-2EF2-45DB-8BD5-150BD825D572}" srcOrd="2" destOrd="0" parTransId="{F8CB6737-FD11-4D4A-B3E1-7DDE8531EDBE}" sibTransId="{9D6D41D9-AA79-43C8-8424-3483A22243D3}"/>
    <dgm:cxn modelId="{52440D0B-8ECA-4811-98C8-19509BACC141}" srcId="{0879E14E-1DA8-44EE-B9AE-250AF9BAD734}" destId="{BEF4A3D4-43FC-4619-BC42-A40864E52CAC}" srcOrd="5" destOrd="0" parTransId="{B85474B9-9B85-46DF-BA7F-A5AD14110B44}" sibTransId="{9A62762B-B808-46AA-99D6-C0EEF6BFAC66}"/>
    <dgm:cxn modelId="{CE9AC4F6-1F17-42B2-8F8D-F7E4D9100B16}" srcId="{0879E14E-1DA8-44EE-B9AE-250AF9BAD734}" destId="{28AE03B8-19AE-49EB-8AC3-2A9E63BCFC96}" srcOrd="4" destOrd="0" parTransId="{0525DA52-F679-4F54-A5E2-FF5A06D2B6F5}" sibTransId="{83EBCC21-6DF6-4E0D-8AD2-716F04A7BAC4}"/>
    <dgm:cxn modelId="{71240718-111D-4BF1-9F5F-BDDE1BC107EF}" type="presOf" srcId="{2C4EA306-2EF2-45DB-8BD5-150BD825D572}" destId="{B1480551-6867-4415-9DBA-A128DD11EFD2}" srcOrd="1" destOrd="0" presId="urn:microsoft.com/office/officeart/2005/8/layout/list1"/>
    <dgm:cxn modelId="{DABA0774-BE0F-44AE-811E-36F80F59F88A}" type="presOf" srcId="{35E8A41B-80B7-4589-B961-2054E0FDEC63}" destId="{51BA2DAE-93B2-462F-BC5F-7D1AFF8DA563}" srcOrd="1" destOrd="0" presId="urn:microsoft.com/office/officeart/2005/8/layout/list1"/>
    <dgm:cxn modelId="{2A931DAF-22F8-40EE-987F-0B571064E74C}" type="presOf" srcId="{35E8A41B-80B7-4589-B961-2054E0FDEC63}" destId="{F912B42E-D03E-4003-9032-D63689037D89}" srcOrd="0" destOrd="0" presId="urn:microsoft.com/office/officeart/2005/8/layout/list1"/>
    <dgm:cxn modelId="{AD884156-24B6-41C2-ADC3-0CB408EE0F03}" type="presOf" srcId="{1FADF8CD-BFA7-437E-A20E-04FF85D918D4}" destId="{29E54DD2-F081-4660-99AD-439B6E9F5063}" srcOrd="0" destOrd="0" presId="urn:microsoft.com/office/officeart/2005/8/layout/list1"/>
    <dgm:cxn modelId="{12D1F3FF-B466-4A50-8FE8-CEC99F6E445E}" srcId="{0879E14E-1DA8-44EE-B9AE-250AF9BAD734}" destId="{AC872523-D030-482D-A018-51895DF8EC76}" srcOrd="6" destOrd="0" parTransId="{BB0D82A2-2790-43F0-853A-2D44D62795AC}" sibTransId="{6EBD7B1F-8683-4FA1-9D77-2B31EF01A6AF}"/>
    <dgm:cxn modelId="{C8D5A950-85F4-4C84-9F39-D439AB7171E9}" srcId="{0879E14E-1DA8-44EE-B9AE-250AF9BAD734}" destId="{1FADF8CD-BFA7-437E-A20E-04FF85D918D4}" srcOrd="3" destOrd="0" parTransId="{AB52AECB-74AF-4137-B313-90F7C67D33D0}" sibTransId="{887F1E1F-B6FB-4144-87F2-D90C60095FB2}"/>
    <dgm:cxn modelId="{520AAC03-695B-45F3-9CCB-BA39F7C2E535}" type="presOf" srcId="{0879E14E-1DA8-44EE-B9AE-250AF9BAD734}" destId="{ABEA2C30-6F6E-4464-A700-D16D8D43992C}" srcOrd="0" destOrd="0" presId="urn:microsoft.com/office/officeart/2005/8/layout/list1"/>
    <dgm:cxn modelId="{9EA88BC2-AD7C-4BB0-A345-BF6B784F5372}" type="presOf" srcId="{BEF4A3D4-43FC-4619-BC42-A40864E52CAC}" destId="{60663BB7-DB68-468F-8625-6473F221FA3C}" srcOrd="0" destOrd="0" presId="urn:microsoft.com/office/officeart/2005/8/layout/list1"/>
    <dgm:cxn modelId="{2C621C46-2628-4463-AF81-16D239096091}" type="presOf" srcId="{5A271A68-39FB-4358-B3EF-9CEAAB35EB9E}" destId="{2F394240-393B-4046-A8AB-866651853199}" srcOrd="1" destOrd="0" presId="urn:microsoft.com/office/officeart/2005/8/layout/list1"/>
    <dgm:cxn modelId="{641C8C42-713A-4E5B-952D-A346ACF939C2}" type="presOf" srcId="{1FADF8CD-BFA7-437E-A20E-04FF85D918D4}" destId="{77E012B3-F154-49C9-B909-696DACCF32D5}" srcOrd="1" destOrd="0" presId="urn:microsoft.com/office/officeart/2005/8/layout/list1"/>
    <dgm:cxn modelId="{34E04ACF-9C8A-46B7-B31E-81E7FE5E0B80}" type="presOf" srcId="{5A271A68-39FB-4358-B3EF-9CEAAB35EB9E}" destId="{5FDCC8F2-696F-419C-9168-878BCD63237F}" srcOrd="0" destOrd="0" presId="urn:microsoft.com/office/officeart/2005/8/layout/list1"/>
    <dgm:cxn modelId="{E6CA3FBB-D1D2-4D24-B549-F0A515AC0A96}" type="presOf" srcId="{28AE03B8-19AE-49EB-8AC3-2A9E63BCFC96}" destId="{65CEF03F-52F1-4ED1-9688-5BD34C168AA7}" srcOrd="0" destOrd="0" presId="urn:microsoft.com/office/officeart/2005/8/layout/list1"/>
    <dgm:cxn modelId="{C09F576F-9D0B-46A4-B6FE-C0F33974A85A}" type="presOf" srcId="{AC872523-D030-482D-A018-51895DF8EC76}" destId="{03144AED-F7D9-4C0C-A732-05946FD944EE}" srcOrd="0" destOrd="0" presId="urn:microsoft.com/office/officeart/2005/8/layout/list1"/>
    <dgm:cxn modelId="{3119069D-5CF9-4A3B-B1A5-FA836E1084CF}" srcId="{0879E14E-1DA8-44EE-B9AE-250AF9BAD734}" destId="{35E8A41B-80B7-4589-B961-2054E0FDEC63}" srcOrd="1" destOrd="0" parTransId="{E2CED894-C5A1-4635-B970-D3BE1A569772}" sibTransId="{7BCA2323-8201-415E-982B-40E698E98ED8}"/>
    <dgm:cxn modelId="{11EB1EC2-4B43-4BDB-AB04-3FA7E54CE6E6}" type="presParOf" srcId="{ABEA2C30-6F6E-4464-A700-D16D8D43992C}" destId="{54653568-2E44-4DED-94DA-B417DCC03F08}" srcOrd="0" destOrd="0" presId="urn:microsoft.com/office/officeart/2005/8/layout/list1"/>
    <dgm:cxn modelId="{041BC0C2-7E5F-41BE-9214-133BCE5633FC}" type="presParOf" srcId="{54653568-2E44-4DED-94DA-B417DCC03F08}" destId="{5FDCC8F2-696F-419C-9168-878BCD63237F}" srcOrd="0" destOrd="0" presId="urn:microsoft.com/office/officeart/2005/8/layout/list1"/>
    <dgm:cxn modelId="{DBB2AB01-E81E-41D5-86FF-67F1FD383980}" type="presParOf" srcId="{54653568-2E44-4DED-94DA-B417DCC03F08}" destId="{2F394240-393B-4046-A8AB-866651853199}" srcOrd="1" destOrd="0" presId="urn:microsoft.com/office/officeart/2005/8/layout/list1"/>
    <dgm:cxn modelId="{422974BB-1F40-4494-9796-4AB36308F8C3}" type="presParOf" srcId="{ABEA2C30-6F6E-4464-A700-D16D8D43992C}" destId="{04CFBBE2-112D-46A8-8EB7-BB118664F0EC}" srcOrd="1" destOrd="0" presId="urn:microsoft.com/office/officeart/2005/8/layout/list1"/>
    <dgm:cxn modelId="{7D0F5BB0-7BD8-4280-AEDD-6222B08D646E}" type="presParOf" srcId="{ABEA2C30-6F6E-4464-A700-D16D8D43992C}" destId="{536BE406-B991-41DB-A7A0-E71D7E83503D}" srcOrd="2" destOrd="0" presId="urn:microsoft.com/office/officeart/2005/8/layout/list1"/>
    <dgm:cxn modelId="{19DB7DD2-ACFE-49A4-B374-FC2C2EBCA21B}" type="presParOf" srcId="{ABEA2C30-6F6E-4464-A700-D16D8D43992C}" destId="{7266A518-BE7D-4FEA-994F-EFAD8536CC64}" srcOrd="3" destOrd="0" presId="urn:microsoft.com/office/officeart/2005/8/layout/list1"/>
    <dgm:cxn modelId="{C3A99F0F-41FD-48C0-9AB1-698E3391CA53}" type="presParOf" srcId="{ABEA2C30-6F6E-4464-A700-D16D8D43992C}" destId="{5C158734-2C70-4573-B644-C9844737E0B8}" srcOrd="4" destOrd="0" presId="urn:microsoft.com/office/officeart/2005/8/layout/list1"/>
    <dgm:cxn modelId="{34DE8315-C714-420F-9B9C-CAB0AC7E9651}" type="presParOf" srcId="{5C158734-2C70-4573-B644-C9844737E0B8}" destId="{F912B42E-D03E-4003-9032-D63689037D89}" srcOrd="0" destOrd="0" presId="urn:microsoft.com/office/officeart/2005/8/layout/list1"/>
    <dgm:cxn modelId="{CC01E5A0-0CE1-47FB-A04D-AC2C6D02151D}" type="presParOf" srcId="{5C158734-2C70-4573-B644-C9844737E0B8}" destId="{51BA2DAE-93B2-462F-BC5F-7D1AFF8DA563}" srcOrd="1" destOrd="0" presId="urn:microsoft.com/office/officeart/2005/8/layout/list1"/>
    <dgm:cxn modelId="{4BD9FDE7-FC86-4D52-98DA-89BB9D286CC9}" type="presParOf" srcId="{ABEA2C30-6F6E-4464-A700-D16D8D43992C}" destId="{9498047B-3C37-465B-B33B-16CA2FBAE901}" srcOrd="5" destOrd="0" presId="urn:microsoft.com/office/officeart/2005/8/layout/list1"/>
    <dgm:cxn modelId="{48CF85BA-EC13-458E-89C5-4404E6EF2062}" type="presParOf" srcId="{ABEA2C30-6F6E-4464-A700-D16D8D43992C}" destId="{191C769D-5AA0-4344-AA18-E040E9D29326}" srcOrd="6" destOrd="0" presId="urn:microsoft.com/office/officeart/2005/8/layout/list1"/>
    <dgm:cxn modelId="{0B11D541-0528-4AD0-93F0-59D9AC72FFDD}" type="presParOf" srcId="{ABEA2C30-6F6E-4464-A700-D16D8D43992C}" destId="{E52C4BF7-DF11-43C8-BE66-C80700BF197F}" srcOrd="7" destOrd="0" presId="urn:microsoft.com/office/officeart/2005/8/layout/list1"/>
    <dgm:cxn modelId="{5E816D64-7C10-49BE-BC78-7CE8EE1F452A}" type="presParOf" srcId="{ABEA2C30-6F6E-4464-A700-D16D8D43992C}" destId="{51E88B39-B694-42FA-B9C3-16D94F4BCB63}" srcOrd="8" destOrd="0" presId="urn:microsoft.com/office/officeart/2005/8/layout/list1"/>
    <dgm:cxn modelId="{D928EE9D-4D09-4AB0-9D0D-65E8D644A121}" type="presParOf" srcId="{51E88B39-B694-42FA-B9C3-16D94F4BCB63}" destId="{404827B3-1B00-4369-A018-52DD46679BDD}" srcOrd="0" destOrd="0" presId="urn:microsoft.com/office/officeart/2005/8/layout/list1"/>
    <dgm:cxn modelId="{E46B4A95-6419-4C3C-BC06-C11A5544A07C}" type="presParOf" srcId="{51E88B39-B694-42FA-B9C3-16D94F4BCB63}" destId="{B1480551-6867-4415-9DBA-A128DD11EFD2}" srcOrd="1" destOrd="0" presId="urn:microsoft.com/office/officeart/2005/8/layout/list1"/>
    <dgm:cxn modelId="{E1E4DAEA-FBA9-455A-BE86-A6F5640D2A3E}" type="presParOf" srcId="{ABEA2C30-6F6E-4464-A700-D16D8D43992C}" destId="{3CD446BB-2EEA-4CEC-AE42-3C2B421EB9F5}" srcOrd="9" destOrd="0" presId="urn:microsoft.com/office/officeart/2005/8/layout/list1"/>
    <dgm:cxn modelId="{78E51313-AB5E-4DFA-B001-28DDE04E371A}" type="presParOf" srcId="{ABEA2C30-6F6E-4464-A700-D16D8D43992C}" destId="{A95E44FE-221F-4D36-9907-3F4D78DDBA54}" srcOrd="10" destOrd="0" presId="urn:microsoft.com/office/officeart/2005/8/layout/list1"/>
    <dgm:cxn modelId="{72C28CF6-A433-4D61-B848-8A4835F61123}" type="presParOf" srcId="{ABEA2C30-6F6E-4464-A700-D16D8D43992C}" destId="{DC8AC68E-7C71-4D08-965C-EC7E6E5E5076}" srcOrd="11" destOrd="0" presId="urn:microsoft.com/office/officeart/2005/8/layout/list1"/>
    <dgm:cxn modelId="{10E10C4C-1F42-4AEE-A272-65131360CA0A}" type="presParOf" srcId="{ABEA2C30-6F6E-4464-A700-D16D8D43992C}" destId="{86CD9CD8-E25D-4807-9198-F2CDFACE02F2}" srcOrd="12" destOrd="0" presId="urn:microsoft.com/office/officeart/2005/8/layout/list1"/>
    <dgm:cxn modelId="{07BC13F2-A3BE-4A75-A465-19EB05D4BBD8}" type="presParOf" srcId="{86CD9CD8-E25D-4807-9198-F2CDFACE02F2}" destId="{29E54DD2-F081-4660-99AD-439B6E9F5063}" srcOrd="0" destOrd="0" presId="urn:microsoft.com/office/officeart/2005/8/layout/list1"/>
    <dgm:cxn modelId="{BEFDE3E3-D7A8-4E8A-9A83-5A50DB532832}" type="presParOf" srcId="{86CD9CD8-E25D-4807-9198-F2CDFACE02F2}" destId="{77E012B3-F154-49C9-B909-696DACCF32D5}" srcOrd="1" destOrd="0" presId="urn:microsoft.com/office/officeart/2005/8/layout/list1"/>
    <dgm:cxn modelId="{B7EF9BEC-D9EB-467C-A432-97C0A6C632AC}" type="presParOf" srcId="{ABEA2C30-6F6E-4464-A700-D16D8D43992C}" destId="{2E947850-B80D-499B-AE18-10CC0D937516}" srcOrd="13" destOrd="0" presId="urn:microsoft.com/office/officeart/2005/8/layout/list1"/>
    <dgm:cxn modelId="{1589E55D-710A-4B51-B466-F6AE15C5A342}" type="presParOf" srcId="{ABEA2C30-6F6E-4464-A700-D16D8D43992C}" destId="{78382185-DCB2-48B3-A177-998D2D07F9A6}" srcOrd="14" destOrd="0" presId="urn:microsoft.com/office/officeart/2005/8/layout/list1"/>
    <dgm:cxn modelId="{09FBC425-05E6-4B1C-BD1F-6B43092A57F5}" type="presParOf" srcId="{ABEA2C30-6F6E-4464-A700-D16D8D43992C}" destId="{2608E4C4-9E9E-4C5F-A8A1-60C6872F49AF}" srcOrd="15" destOrd="0" presId="urn:microsoft.com/office/officeart/2005/8/layout/list1"/>
    <dgm:cxn modelId="{3D2C0430-C8C6-4884-A71A-8A8A066C6310}" type="presParOf" srcId="{ABEA2C30-6F6E-4464-A700-D16D8D43992C}" destId="{53042750-5793-461A-BE8E-F0C59F4AB0E1}" srcOrd="16" destOrd="0" presId="urn:microsoft.com/office/officeart/2005/8/layout/list1"/>
    <dgm:cxn modelId="{1B6941AD-E8AC-412B-AC3E-9AF77ECDC6E6}" type="presParOf" srcId="{53042750-5793-461A-BE8E-F0C59F4AB0E1}" destId="{65CEF03F-52F1-4ED1-9688-5BD34C168AA7}" srcOrd="0" destOrd="0" presId="urn:microsoft.com/office/officeart/2005/8/layout/list1"/>
    <dgm:cxn modelId="{2F7E2C31-CD79-4FB8-B9F1-DEE99F9F2BB1}" type="presParOf" srcId="{53042750-5793-461A-BE8E-F0C59F4AB0E1}" destId="{D7D054FE-4DC1-464F-AE97-35780C257A86}" srcOrd="1" destOrd="0" presId="urn:microsoft.com/office/officeart/2005/8/layout/list1"/>
    <dgm:cxn modelId="{135134DE-5F60-4C90-A01F-72D4809E2C8E}" type="presParOf" srcId="{ABEA2C30-6F6E-4464-A700-D16D8D43992C}" destId="{9D24DF9A-039E-4472-9B26-283FC25BD1B7}" srcOrd="17" destOrd="0" presId="urn:microsoft.com/office/officeart/2005/8/layout/list1"/>
    <dgm:cxn modelId="{43E3FCC8-08E6-4BB5-A5A4-D23B7A0BA285}" type="presParOf" srcId="{ABEA2C30-6F6E-4464-A700-D16D8D43992C}" destId="{1CEEC96C-2F94-402F-987C-57DDE46A240C}" srcOrd="18" destOrd="0" presId="urn:microsoft.com/office/officeart/2005/8/layout/list1"/>
    <dgm:cxn modelId="{1DE5E73A-2D5E-436C-A69E-EF9929BB6923}" type="presParOf" srcId="{ABEA2C30-6F6E-4464-A700-D16D8D43992C}" destId="{54BEABCB-8A13-4EDE-897B-E93A98617C45}" srcOrd="19" destOrd="0" presId="urn:microsoft.com/office/officeart/2005/8/layout/list1"/>
    <dgm:cxn modelId="{A938B3FC-7DBB-44CE-B640-83F1647B1615}" type="presParOf" srcId="{ABEA2C30-6F6E-4464-A700-D16D8D43992C}" destId="{630133B6-868F-4D67-9FD3-BC8794ABF277}" srcOrd="20" destOrd="0" presId="urn:microsoft.com/office/officeart/2005/8/layout/list1"/>
    <dgm:cxn modelId="{2FCD6E02-CF13-4749-A318-D133F0C175E4}" type="presParOf" srcId="{630133B6-868F-4D67-9FD3-BC8794ABF277}" destId="{60663BB7-DB68-468F-8625-6473F221FA3C}" srcOrd="0" destOrd="0" presId="urn:microsoft.com/office/officeart/2005/8/layout/list1"/>
    <dgm:cxn modelId="{6954AA46-9CF9-4876-893A-3613C44A86A7}" type="presParOf" srcId="{630133B6-868F-4D67-9FD3-BC8794ABF277}" destId="{1F1979E9-F72B-43D1-AB2F-EC0940D1ADFD}" srcOrd="1" destOrd="0" presId="urn:microsoft.com/office/officeart/2005/8/layout/list1"/>
    <dgm:cxn modelId="{31C35EFD-13AC-4CD1-8110-574FFB56A061}" type="presParOf" srcId="{ABEA2C30-6F6E-4464-A700-D16D8D43992C}" destId="{7D658E3E-A76C-4614-99BA-03F82104BDB7}" srcOrd="21" destOrd="0" presId="urn:microsoft.com/office/officeart/2005/8/layout/list1"/>
    <dgm:cxn modelId="{5CBBBE82-B0EA-403D-AAF5-921067B58616}" type="presParOf" srcId="{ABEA2C30-6F6E-4464-A700-D16D8D43992C}" destId="{AE642D40-D9DB-4829-8275-E7826E1EF353}" srcOrd="22" destOrd="0" presId="urn:microsoft.com/office/officeart/2005/8/layout/list1"/>
    <dgm:cxn modelId="{D77F8B18-9DFC-4568-AF70-54589AE51A63}" type="presParOf" srcId="{ABEA2C30-6F6E-4464-A700-D16D8D43992C}" destId="{FD3BC472-22D2-4A7C-A8CD-C7BC1F25B0ED}" srcOrd="23" destOrd="0" presId="urn:microsoft.com/office/officeart/2005/8/layout/list1"/>
    <dgm:cxn modelId="{7433B780-0518-4042-A315-1B39519623ED}" type="presParOf" srcId="{ABEA2C30-6F6E-4464-A700-D16D8D43992C}" destId="{A63F2CAF-CE64-48E9-A33C-33262A520F75}" srcOrd="24" destOrd="0" presId="urn:microsoft.com/office/officeart/2005/8/layout/list1"/>
    <dgm:cxn modelId="{042A1294-E7AA-4780-A5F4-E6C1C59ECA5C}" type="presParOf" srcId="{A63F2CAF-CE64-48E9-A33C-33262A520F75}" destId="{03144AED-F7D9-4C0C-A732-05946FD944EE}" srcOrd="0" destOrd="0" presId="urn:microsoft.com/office/officeart/2005/8/layout/list1"/>
    <dgm:cxn modelId="{7B39F2C3-FA4F-4BD0-9E99-4E6D5B44F342}" type="presParOf" srcId="{A63F2CAF-CE64-48E9-A33C-33262A520F75}" destId="{2FCF084A-4FA4-4C69-BD66-01EEC88397FE}" srcOrd="1" destOrd="0" presId="urn:microsoft.com/office/officeart/2005/8/layout/list1"/>
    <dgm:cxn modelId="{D4734CA8-0549-4E40-B4DE-624BCB80F88A}" type="presParOf" srcId="{ABEA2C30-6F6E-4464-A700-D16D8D43992C}" destId="{9D12FB3B-C193-4C36-B830-665F7A95FEF3}" srcOrd="25" destOrd="0" presId="urn:microsoft.com/office/officeart/2005/8/layout/list1"/>
    <dgm:cxn modelId="{64362367-2D43-4A6B-9810-A40EAC65E08E}" type="presParOf" srcId="{ABEA2C30-6F6E-4464-A700-D16D8D43992C}" destId="{49D75842-8171-41F1-BF2B-CA4ED78C2B63}" srcOrd="2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/>
      <dgm:t>
        <a:bodyPr/>
        <a:lstStyle/>
        <a:p>
          <a:r>
            <a:rPr lang="ru-RU" sz="3600" dirty="0" smtClean="0"/>
            <a:t>Реализация проекта «Уличное освещение»</a:t>
          </a:r>
          <a:endParaRPr lang="ru-RU" sz="3600" dirty="0"/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dirty="0" smtClean="0"/>
            <a:t>Ремонт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dirty="0" smtClean="0"/>
            <a:t>внутри-поселковых автомобильных дорог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dirty="0"/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F92C5FBA-294F-4780-8A94-4E860FFCF70B}">
      <dgm:prSet custT="1"/>
      <dgm:spPr/>
      <dgm:t>
        <a:bodyPr/>
        <a:lstStyle/>
        <a:p>
          <a:r>
            <a:rPr lang="ru-RU" sz="3600" dirty="0" smtClean="0"/>
            <a:t>Работы по наведению санитарного порядка</a:t>
          </a:r>
          <a:endParaRPr lang="ru-RU" sz="3600" dirty="0"/>
        </a:p>
      </dgm:t>
    </dgm:pt>
    <dgm:pt modelId="{C3097FFD-C03E-452A-9022-B4C13A53B61A}" type="parTrans" cxnId="{1D82D506-17CE-4D80-946E-A6683C28BFEE}">
      <dgm:prSet/>
      <dgm:spPr/>
      <dgm:t>
        <a:bodyPr/>
        <a:lstStyle/>
        <a:p>
          <a:endParaRPr lang="ru-RU"/>
        </a:p>
      </dgm:t>
    </dgm:pt>
    <dgm:pt modelId="{2D29C138-3879-4E66-8EC3-67C8BFF61019}" type="sibTrans" cxnId="{1D82D506-17CE-4D80-946E-A6683C28BFEE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3" custScaleX="115313" custScaleY="96563" custLinFactNeighborX="75808" custLinFactNeighborY="-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3" custScaleX="112443" custScaleY="100000" custLinFactNeighborX="25004" custLinFactNeighborY="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95DF7-9322-4FBB-A6F1-ED8A220BC61E}" type="pres">
      <dgm:prSet presAssocID="{2577EA81-5230-4F6A-A8BD-14998D4765C2}" presName="sibTrans" presStyleCnt="0"/>
      <dgm:spPr/>
    </dgm:pt>
    <dgm:pt modelId="{47F2FC17-BA94-4F76-864A-7F155594C171}" type="pres">
      <dgm:prSet presAssocID="{F92C5FBA-294F-4780-8A94-4E860FFCF70B}" presName="node" presStyleLbl="node1" presStyleIdx="2" presStyleCnt="3" custScaleX="122722" custLinFactNeighborX="-26234" custLinFactNeighborY="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67706-C338-4CCF-A5BC-38625BE6C5D5}" type="presOf" srcId="{9CBBF8EB-62FB-4A6B-A084-5085EC5A1B83}" destId="{E9BD0AF3-A949-4F95-A281-71054F2DFED1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0941FC20-0927-4958-8ECC-6AA96EFF12A9}" type="presOf" srcId="{F92C5FBA-294F-4780-8A94-4E860FFCF70B}" destId="{47F2FC17-BA94-4F76-864A-7F155594C171}" srcOrd="0" destOrd="0" presId="urn:microsoft.com/office/officeart/2005/8/layout/hList6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3A2E3B88-C762-45ED-AA7B-31B4EDBCE639}" type="presOf" srcId="{F860CDA5-90A5-4960-94A0-E5F511AFB7E1}" destId="{FA3B1C68-285C-4577-876C-B14FB43A7B36}" srcOrd="0" destOrd="0" presId="urn:microsoft.com/office/officeart/2005/8/layout/hList6"/>
    <dgm:cxn modelId="{984AD5C9-54D6-42A2-B7B7-620FCE603A60}" type="presOf" srcId="{6E90801F-6DDA-440D-9FCD-F43153E0223B}" destId="{295D8852-F92E-4062-A44D-52244EB551ED}" srcOrd="0" destOrd="0" presId="urn:microsoft.com/office/officeart/2005/8/layout/hList6"/>
    <dgm:cxn modelId="{1D82D506-17CE-4D80-946E-A6683C28BFEE}" srcId="{6E90801F-6DDA-440D-9FCD-F43153E0223B}" destId="{F92C5FBA-294F-4780-8A94-4E860FFCF70B}" srcOrd="2" destOrd="0" parTransId="{C3097FFD-C03E-452A-9022-B4C13A53B61A}" sibTransId="{2D29C138-3879-4E66-8EC3-67C8BFF61019}"/>
    <dgm:cxn modelId="{FADD22EC-132B-43C8-8D96-C89781F0C975}" type="presParOf" srcId="{295D8852-F92E-4062-A44D-52244EB551ED}" destId="{E9BD0AF3-A949-4F95-A281-71054F2DFED1}" srcOrd="0" destOrd="0" presId="urn:microsoft.com/office/officeart/2005/8/layout/hList6"/>
    <dgm:cxn modelId="{05898B69-6054-41CF-B50B-487FFEB87CA5}" type="presParOf" srcId="{295D8852-F92E-4062-A44D-52244EB551ED}" destId="{36205790-EB73-46EE-99C3-020F9E9F1549}" srcOrd="1" destOrd="0" presId="urn:microsoft.com/office/officeart/2005/8/layout/hList6"/>
    <dgm:cxn modelId="{C7CF62F9-9C7F-424D-BEA4-4938A0708485}" type="presParOf" srcId="{295D8852-F92E-4062-A44D-52244EB551ED}" destId="{FA3B1C68-285C-4577-876C-B14FB43A7B36}" srcOrd="2" destOrd="0" presId="urn:microsoft.com/office/officeart/2005/8/layout/hList6"/>
    <dgm:cxn modelId="{B3F64761-ACEF-4EC7-A4CF-FF7E8F4809D8}" type="presParOf" srcId="{295D8852-F92E-4062-A44D-52244EB551ED}" destId="{B8895DF7-9322-4FBB-A6F1-ED8A220BC61E}" srcOrd="3" destOrd="0" presId="urn:microsoft.com/office/officeart/2005/8/layout/hList6"/>
    <dgm:cxn modelId="{32C995B6-3F50-427A-A624-1957504B4641}" type="presParOf" srcId="{295D8852-F92E-4062-A44D-52244EB551ED}" destId="{47F2FC17-BA94-4F76-864A-7F155594C171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BD12D-2D18-4980-BAED-1ACE120D3968}">
      <dsp:nvSpPr>
        <dsp:cNvPr id="0" name=""/>
        <dsp:cNvSpPr/>
      </dsp:nvSpPr>
      <dsp:spPr>
        <a:xfrm>
          <a:off x="0" y="543260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03430-CB59-4963-AD5D-68188080C6C5}">
      <dsp:nvSpPr>
        <dsp:cNvPr id="0" name=""/>
        <dsp:cNvSpPr/>
      </dsp:nvSpPr>
      <dsp:spPr>
        <a:xfrm>
          <a:off x="411480" y="4142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Глава Администрации</a:t>
          </a:r>
          <a:endParaRPr lang="ru-RU" sz="3400" kern="1200" dirty="0"/>
        </a:p>
      </dsp:txBody>
      <dsp:txXfrm>
        <a:off x="460476" y="90416"/>
        <a:ext cx="5662728" cy="905688"/>
      </dsp:txXfrm>
    </dsp:sp>
    <dsp:sp modelId="{3CF6EDA3-0CB1-42ED-A7D5-40F7BBA575E2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D5EA4-801E-4686-95AD-C50A4EAB9F89}">
      <dsp:nvSpPr>
        <dsp:cNvPr id="0" name=""/>
        <dsp:cNvSpPr/>
      </dsp:nvSpPr>
      <dsp:spPr>
        <a:xfrm>
          <a:off x="411480" y="158366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Заместитель главы Администрации </a:t>
          </a:r>
          <a:endParaRPr lang="ru-RU" sz="3400" kern="1200" dirty="0"/>
        </a:p>
      </dsp:txBody>
      <dsp:txXfrm>
        <a:off x="460476" y="1632657"/>
        <a:ext cx="5662728" cy="905688"/>
      </dsp:txXfrm>
    </dsp:sp>
    <dsp:sp modelId="{8F4B8C91-3AFE-4338-B584-D40F9F0830F6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C71AA-AD25-40D9-9155-D6F937FAA264}">
      <dsp:nvSpPr>
        <dsp:cNvPr id="0" name=""/>
        <dsp:cNvSpPr/>
      </dsp:nvSpPr>
      <dsp:spPr>
        <a:xfrm>
          <a:off x="411480" y="3125900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Инспектор первичного воинского учета</a:t>
          </a:r>
          <a:endParaRPr lang="ru-RU" sz="3400" kern="1200" dirty="0"/>
        </a:p>
      </dsp:txBody>
      <dsp:txXfrm>
        <a:off x="460476" y="3174896"/>
        <a:ext cx="566272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BBF57-05A7-4190-BEF9-4621438EC59E}">
      <dsp:nvSpPr>
        <dsp:cNvPr id="0" name=""/>
        <dsp:cNvSpPr/>
      </dsp:nvSpPr>
      <dsp:spPr>
        <a:xfrm>
          <a:off x="0" y="392719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41E7B-D9F0-4775-8555-5F422D38131A}">
      <dsp:nvSpPr>
        <dsp:cNvPr id="0" name=""/>
        <dsp:cNvSpPr/>
      </dsp:nvSpPr>
      <dsp:spPr>
        <a:xfrm>
          <a:off x="282014" y="53239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Офицеров- 13</a:t>
          </a:r>
          <a:endParaRPr lang="ru-RU" sz="2300" kern="1200" dirty="0"/>
        </a:p>
      </dsp:txBody>
      <dsp:txXfrm>
        <a:off x="315158" y="86383"/>
        <a:ext cx="3881913" cy="612672"/>
      </dsp:txXfrm>
    </dsp:sp>
    <dsp:sp modelId="{700E8028-813F-43D0-B82C-8FC5063E675D}">
      <dsp:nvSpPr>
        <dsp:cNvPr id="0" name=""/>
        <dsp:cNvSpPr/>
      </dsp:nvSpPr>
      <dsp:spPr>
        <a:xfrm>
          <a:off x="0" y="1435999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680C8-CBB3-4FB2-ACD0-CD80ED58D7D9}">
      <dsp:nvSpPr>
        <dsp:cNvPr id="0" name=""/>
        <dsp:cNvSpPr/>
      </dsp:nvSpPr>
      <dsp:spPr>
        <a:xfrm>
          <a:off x="282014" y="1096519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Солдат и сержантов -391</a:t>
          </a:r>
          <a:endParaRPr lang="ru-RU" sz="2300" kern="1200" dirty="0"/>
        </a:p>
      </dsp:txBody>
      <dsp:txXfrm>
        <a:off x="315158" y="1129663"/>
        <a:ext cx="3881913" cy="612672"/>
      </dsp:txXfrm>
    </dsp:sp>
    <dsp:sp modelId="{2E32DC4E-BF0C-49A7-862E-02363E08FE5C}">
      <dsp:nvSpPr>
        <dsp:cNvPr id="0" name=""/>
        <dsp:cNvSpPr/>
      </dsp:nvSpPr>
      <dsp:spPr>
        <a:xfrm>
          <a:off x="0" y="2304257"/>
          <a:ext cx="56402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749" tIns="479044" rIns="43774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>
        <a:off x="0" y="2304257"/>
        <a:ext cx="5640288" cy="579600"/>
      </dsp:txXfrm>
    </dsp:sp>
    <dsp:sp modelId="{FCA1C88C-C505-49B1-8075-C2A4F9D5A051}">
      <dsp:nvSpPr>
        <dsp:cNvPr id="0" name=""/>
        <dsp:cNvSpPr/>
      </dsp:nvSpPr>
      <dsp:spPr>
        <a:xfrm>
          <a:off x="282014" y="2139800"/>
          <a:ext cx="394820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33" tIns="0" rIns="14923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Поставлены на учет -15</a:t>
          </a:r>
          <a:endParaRPr lang="ru-RU" sz="2300" kern="1200" dirty="0"/>
        </a:p>
      </dsp:txBody>
      <dsp:txXfrm>
        <a:off x="315158" y="2172944"/>
        <a:ext cx="3881913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B9FD8-E207-497E-899E-653DFCA20F6F}">
      <dsp:nvSpPr>
        <dsp:cNvPr id="0" name=""/>
        <dsp:cNvSpPr/>
      </dsp:nvSpPr>
      <dsp:spPr>
        <a:xfrm>
          <a:off x="0" y="791374"/>
          <a:ext cx="864096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49983-F5DC-456B-9360-4880699EAB7B}">
      <dsp:nvSpPr>
        <dsp:cNvPr id="0" name=""/>
        <dsp:cNvSpPr/>
      </dsp:nvSpPr>
      <dsp:spPr>
        <a:xfrm>
          <a:off x="375088" y="9094"/>
          <a:ext cx="8259989" cy="1564560"/>
        </a:xfrm>
        <a:prstGeom prst="round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Доходы  – 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3709,7 тыс. руб.</a:t>
          </a:r>
          <a:endParaRPr lang="ru-RU" sz="5300" kern="1200" dirty="0"/>
        </a:p>
      </dsp:txBody>
      <dsp:txXfrm>
        <a:off x="451464" y="85470"/>
        <a:ext cx="8107237" cy="1411808"/>
      </dsp:txXfrm>
    </dsp:sp>
    <dsp:sp modelId="{62181CF5-1071-4751-9A47-B146609391D5}">
      <dsp:nvSpPr>
        <dsp:cNvPr id="0" name=""/>
        <dsp:cNvSpPr/>
      </dsp:nvSpPr>
      <dsp:spPr>
        <a:xfrm>
          <a:off x="0" y="3195455"/>
          <a:ext cx="864096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68400-7256-4218-92D8-1EBFA85B8419}">
      <dsp:nvSpPr>
        <dsp:cNvPr id="0" name=""/>
        <dsp:cNvSpPr/>
      </dsp:nvSpPr>
      <dsp:spPr>
        <a:xfrm>
          <a:off x="411373" y="2413174"/>
          <a:ext cx="8227468" cy="1564560"/>
        </a:xfrm>
        <a:prstGeom prst="round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Расходы –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3643,9 тыс. руб.</a:t>
          </a:r>
          <a:endParaRPr lang="ru-RU" sz="5300" kern="1200" dirty="0"/>
        </a:p>
      </dsp:txBody>
      <dsp:txXfrm>
        <a:off x="487749" y="2489550"/>
        <a:ext cx="8074716" cy="1411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03741-17D8-4D90-B691-32BA6493FE5D}">
      <dsp:nvSpPr>
        <dsp:cNvPr id="0" name=""/>
        <dsp:cNvSpPr/>
      </dsp:nvSpPr>
      <dsp:spPr>
        <a:xfrm>
          <a:off x="914428" y="0"/>
          <a:ext cx="6149975" cy="614997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7B3B1-0B65-4C6D-B772-6C47983264AD}">
      <dsp:nvSpPr>
        <dsp:cNvPr id="0" name=""/>
        <dsp:cNvSpPr/>
      </dsp:nvSpPr>
      <dsp:spPr>
        <a:xfrm>
          <a:off x="3967891" y="618300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доходы физических лиц	324,9</a:t>
          </a:r>
          <a:endParaRPr lang="ru-RU" sz="1900" kern="1200" dirty="0"/>
        </a:p>
      </dsp:txBody>
      <dsp:txXfrm>
        <a:off x="4003424" y="653833"/>
        <a:ext cx="3926418" cy="656841"/>
      </dsp:txXfrm>
    </dsp:sp>
    <dsp:sp modelId="{40792C57-F247-4C04-9401-B60E42C042D4}">
      <dsp:nvSpPr>
        <dsp:cNvPr id="0" name=""/>
        <dsp:cNvSpPr/>
      </dsp:nvSpPr>
      <dsp:spPr>
        <a:xfrm>
          <a:off x="3967891" y="1437196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имущество физических лиц	90,1</a:t>
          </a:r>
          <a:endParaRPr lang="ru-RU" sz="1900" kern="1200" dirty="0"/>
        </a:p>
      </dsp:txBody>
      <dsp:txXfrm>
        <a:off x="4003424" y="1472729"/>
        <a:ext cx="3926418" cy="656841"/>
      </dsp:txXfrm>
    </dsp:sp>
    <dsp:sp modelId="{70FD571A-5362-4627-9D94-BD6C297588BC}">
      <dsp:nvSpPr>
        <dsp:cNvPr id="0" name=""/>
        <dsp:cNvSpPr/>
      </dsp:nvSpPr>
      <dsp:spPr>
        <a:xfrm>
          <a:off x="3967891" y="2256092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Земельный налог	721,6</a:t>
          </a:r>
          <a:endParaRPr lang="ru-RU" sz="1900" kern="1200" dirty="0"/>
        </a:p>
      </dsp:txBody>
      <dsp:txXfrm>
        <a:off x="4003424" y="2291625"/>
        <a:ext cx="3926418" cy="656841"/>
      </dsp:txXfrm>
    </dsp:sp>
    <dsp:sp modelId="{E4E06452-B552-4D87-825D-22E7F037100D}">
      <dsp:nvSpPr>
        <dsp:cNvPr id="0" name=""/>
        <dsp:cNvSpPr/>
      </dsp:nvSpPr>
      <dsp:spPr>
        <a:xfrm>
          <a:off x="3967891" y="3074988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Государственная пошлина     7,4</a:t>
          </a:r>
          <a:endParaRPr lang="ru-RU" sz="1900" kern="1200" dirty="0"/>
        </a:p>
      </dsp:txBody>
      <dsp:txXfrm>
        <a:off x="4003424" y="3110521"/>
        <a:ext cx="3926418" cy="656841"/>
      </dsp:txXfrm>
    </dsp:sp>
    <dsp:sp modelId="{2ABCF50C-2BE7-4A42-9031-5482F5395E18}">
      <dsp:nvSpPr>
        <dsp:cNvPr id="0" name=""/>
        <dsp:cNvSpPr/>
      </dsp:nvSpPr>
      <dsp:spPr>
        <a:xfrm>
          <a:off x="3967891" y="3893883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Сдача в аренду имущества	193,8</a:t>
          </a:r>
          <a:endParaRPr lang="ru-RU" sz="1900" kern="1200" dirty="0"/>
        </a:p>
      </dsp:txBody>
      <dsp:txXfrm>
        <a:off x="4003424" y="3929416"/>
        <a:ext cx="3926418" cy="656841"/>
      </dsp:txXfrm>
    </dsp:sp>
    <dsp:sp modelId="{F9A2F8FD-F16E-4E93-9645-108D2F0B8499}">
      <dsp:nvSpPr>
        <dsp:cNvPr id="0" name=""/>
        <dsp:cNvSpPr/>
      </dsp:nvSpPr>
      <dsp:spPr>
        <a:xfrm>
          <a:off x="3967891" y="4712779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Штрафы	0,5</a:t>
          </a:r>
          <a:endParaRPr lang="ru-RU" sz="1900" kern="1200" dirty="0"/>
        </a:p>
      </dsp:txBody>
      <dsp:txXfrm>
        <a:off x="4003424" y="4748312"/>
        <a:ext cx="3926418" cy="6568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BE406-B991-41DB-A7A0-E71D7E83503D}">
      <dsp:nvSpPr>
        <dsp:cNvPr id="0" name=""/>
        <dsp:cNvSpPr/>
      </dsp:nvSpPr>
      <dsp:spPr>
        <a:xfrm>
          <a:off x="0" y="52030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94240-393B-4046-A8AB-866651853199}">
      <dsp:nvSpPr>
        <dsp:cNvPr id="0" name=""/>
        <dsp:cNvSpPr/>
      </dsp:nvSpPr>
      <dsp:spPr>
        <a:xfrm>
          <a:off x="411480" y="134317"/>
          <a:ext cx="5604604" cy="6516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Дотации                     	               235,5</a:t>
          </a:r>
          <a:endParaRPr lang="ru-RU" sz="1800" kern="1200" dirty="0"/>
        </a:p>
      </dsp:txBody>
      <dsp:txXfrm>
        <a:off x="443292" y="166129"/>
        <a:ext cx="5540980" cy="588041"/>
      </dsp:txXfrm>
    </dsp:sp>
    <dsp:sp modelId="{191C769D-5AA0-4344-AA18-E040E9D29326}">
      <dsp:nvSpPr>
        <dsp:cNvPr id="0" name=""/>
        <dsp:cNvSpPr/>
      </dsp:nvSpPr>
      <dsp:spPr>
        <a:xfrm>
          <a:off x="0" y="133678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A2DAE-93B2-462F-BC5F-7D1AFF8DA563}">
      <dsp:nvSpPr>
        <dsp:cNvPr id="0" name=""/>
        <dsp:cNvSpPr/>
      </dsp:nvSpPr>
      <dsp:spPr>
        <a:xfrm>
          <a:off x="428630" y="1079933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Дорожный фонд	               800,1</a:t>
          </a:r>
          <a:endParaRPr lang="ru-RU" sz="1800" kern="1200" dirty="0"/>
        </a:p>
      </dsp:txBody>
      <dsp:txXfrm>
        <a:off x="454569" y="1105872"/>
        <a:ext cx="5708842" cy="479482"/>
      </dsp:txXfrm>
    </dsp:sp>
    <dsp:sp modelId="{A95E44FE-221F-4D36-9907-3F4D78DDBA54}">
      <dsp:nvSpPr>
        <dsp:cNvPr id="0" name=""/>
        <dsp:cNvSpPr/>
      </dsp:nvSpPr>
      <dsp:spPr>
        <a:xfrm>
          <a:off x="0" y="215326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0551-6867-4415-9DBA-A128DD11EFD2}">
      <dsp:nvSpPr>
        <dsp:cNvPr id="0" name=""/>
        <dsp:cNvSpPr/>
      </dsp:nvSpPr>
      <dsp:spPr>
        <a:xfrm>
          <a:off x="428630" y="1896413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Субсидия                                         405,0 </a:t>
          </a:r>
          <a:endParaRPr lang="ru-RU" sz="1800" kern="1200" dirty="0"/>
        </a:p>
      </dsp:txBody>
      <dsp:txXfrm>
        <a:off x="454569" y="1922352"/>
        <a:ext cx="5708842" cy="479482"/>
      </dsp:txXfrm>
    </dsp:sp>
    <dsp:sp modelId="{78382185-DCB2-48B3-A177-998D2D07F9A6}">
      <dsp:nvSpPr>
        <dsp:cNvPr id="0" name=""/>
        <dsp:cNvSpPr/>
      </dsp:nvSpPr>
      <dsp:spPr>
        <a:xfrm>
          <a:off x="0" y="296974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012B3-F154-49C9-B909-696DACCF32D5}">
      <dsp:nvSpPr>
        <dsp:cNvPr id="0" name=""/>
        <dsp:cNvSpPr/>
      </dsp:nvSpPr>
      <dsp:spPr>
        <a:xfrm>
          <a:off x="411480" y="2704062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Субвенция  ВУС	               141,4</a:t>
          </a:r>
          <a:endParaRPr lang="ru-RU" sz="1800" kern="1200" dirty="0"/>
        </a:p>
      </dsp:txBody>
      <dsp:txXfrm>
        <a:off x="437419" y="2730001"/>
        <a:ext cx="5708842" cy="479482"/>
      </dsp:txXfrm>
    </dsp:sp>
    <dsp:sp modelId="{1CEEC96C-2F94-402F-987C-57DDE46A240C}">
      <dsp:nvSpPr>
        <dsp:cNvPr id="0" name=""/>
        <dsp:cNvSpPr/>
      </dsp:nvSpPr>
      <dsp:spPr>
        <a:xfrm>
          <a:off x="0" y="378622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054FE-4DC1-464F-AE97-35780C257A86}">
      <dsp:nvSpPr>
        <dsp:cNvPr id="0" name=""/>
        <dsp:cNvSpPr/>
      </dsp:nvSpPr>
      <dsp:spPr>
        <a:xfrm>
          <a:off x="411480" y="3520542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Субвенция на работу административной комиссии	                                             1,0</a:t>
          </a:r>
          <a:endParaRPr lang="ru-RU" sz="1800" kern="1200" dirty="0"/>
        </a:p>
      </dsp:txBody>
      <dsp:txXfrm>
        <a:off x="437419" y="3546481"/>
        <a:ext cx="5708842" cy="479482"/>
      </dsp:txXfrm>
    </dsp:sp>
    <dsp:sp modelId="{AE642D40-D9DB-4829-8275-E7826E1EF353}">
      <dsp:nvSpPr>
        <dsp:cNvPr id="0" name=""/>
        <dsp:cNvSpPr/>
      </dsp:nvSpPr>
      <dsp:spPr>
        <a:xfrm>
          <a:off x="0" y="460270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79E9-F72B-43D1-AB2F-EC0940D1ADFD}">
      <dsp:nvSpPr>
        <dsp:cNvPr id="0" name=""/>
        <dsp:cNvSpPr/>
      </dsp:nvSpPr>
      <dsp:spPr>
        <a:xfrm>
          <a:off x="411480" y="4337022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Трансферты на переданные полномочия 	  833,3                                                                                                                                                                                                          </a:t>
          </a:r>
          <a:endParaRPr lang="ru-RU" sz="1800" kern="1200" dirty="0"/>
        </a:p>
      </dsp:txBody>
      <dsp:txXfrm>
        <a:off x="437419" y="4362961"/>
        <a:ext cx="5708842" cy="479482"/>
      </dsp:txXfrm>
    </dsp:sp>
    <dsp:sp modelId="{49D75842-8171-41F1-BF2B-CA4ED78C2B63}">
      <dsp:nvSpPr>
        <dsp:cNvPr id="0" name=""/>
        <dsp:cNvSpPr/>
      </dsp:nvSpPr>
      <dsp:spPr>
        <a:xfrm>
          <a:off x="0" y="5419182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F084A-4FA4-4C69-BD66-01EEC88397FE}">
      <dsp:nvSpPr>
        <dsp:cNvPr id="0" name=""/>
        <dsp:cNvSpPr/>
      </dsp:nvSpPr>
      <dsp:spPr>
        <a:xfrm>
          <a:off x="411480" y="5153502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/>
            <a:t>Пенсионное обеспечение	 172,4</a:t>
          </a:r>
          <a:endParaRPr lang="ru-RU" sz="1800" kern="1200" dirty="0"/>
        </a:p>
      </dsp:txBody>
      <dsp:txXfrm>
        <a:off x="437419" y="5179441"/>
        <a:ext cx="5708842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654718" y="869023"/>
          <a:ext cx="4433272" cy="283814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Реализация проекта «Уличное освещение»</a:t>
          </a:r>
          <a:endParaRPr lang="ru-RU" sz="3600" kern="1200" dirty="0"/>
        </a:p>
      </dsp:txBody>
      <dsp:txXfrm rot="5400000">
        <a:off x="142846" y="958113"/>
        <a:ext cx="2838145" cy="2659964"/>
      </dsp:txXfrm>
    </dsp:sp>
    <dsp:sp modelId="{FA3B1C68-285C-4577-876C-B14FB43A7B36}">
      <dsp:nvSpPr>
        <dsp:cNvPr id="0" name=""/>
        <dsp:cNvSpPr/>
      </dsp:nvSpPr>
      <dsp:spPr>
        <a:xfrm rot="16200000">
          <a:off x="2160022" y="911780"/>
          <a:ext cx="4591068" cy="276750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kern="1200" dirty="0" smtClean="0"/>
            <a:t>Ремонт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kern="1200" dirty="0" smtClean="0"/>
            <a:t>внутри-поселковых автомобильных дорог</a:t>
          </a: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5400000">
        <a:off x="3071803" y="918213"/>
        <a:ext cx="2767507" cy="2754640"/>
      </dsp:txXfrm>
    </dsp:sp>
    <dsp:sp modelId="{47F2FC17-BA94-4F76-864A-7F155594C171}">
      <dsp:nvSpPr>
        <dsp:cNvPr id="0" name=""/>
        <dsp:cNvSpPr/>
      </dsp:nvSpPr>
      <dsp:spPr>
        <a:xfrm rot="16200000">
          <a:off x="5144037" y="785284"/>
          <a:ext cx="4591068" cy="30204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Работы по наведению санитарного порядка</a:t>
          </a:r>
          <a:endParaRPr lang="ru-RU" sz="3600" kern="1200" dirty="0"/>
        </a:p>
      </dsp:txBody>
      <dsp:txXfrm rot="5400000">
        <a:off x="5929322" y="918213"/>
        <a:ext cx="3020499" cy="2754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8EB0D-7C3F-4DD8-A5B8-7B27208759F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8D6D-4D1D-476D-B4C4-9B496A92CE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747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08D6D-4D1D-476D-B4C4-9B496A92CE7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142984"/>
            <a:ext cx="7772400" cy="2115666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ОТКРЫТАЯ СЕССИЯ</a:t>
            </a:r>
            <a:br>
              <a:rPr lang="ru-RU" sz="3200" b="1" dirty="0" smtClean="0"/>
            </a:br>
            <a:r>
              <a:rPr lang="ru-RU" sz="3200" b="1" dirty="0" smtClean="0"/>
              <a:t>Совета</a:t>
            </a:r>
            <a:br>
              <a:rPr lang="ru-RU" sz="3200" b="1" dirty="0" smtClean="0"/>
            </a:br>
            <a:r>
              <a:rPr lang="ru-RU" sz="3200" b="1" dirty="0" smtClean="0"/>
              <a:t>депутатов </a:t>
            </a:r>
            <a:r>
              <a:rPr lang="ru-RU" sz="3200" dirty="0" smtClean="0"/>
              <a:t>Среднесибирского</a:t>
            </a:r>
            <a:r>
              <a:rPr lang="ru-RU" sz="3200" b="1" dirty="0" smtClean="0"/>
              <a:t> сельсовета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357562"/>
            <a:ext cx="7786742" cy="17145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Ежегодный отчёт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о результатах деятельности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 Администрации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Среднесибирского сельсовета </a:t>
            </a:r>
          </a:p>
        </p:txBody>
      </p:sp>
      <p:pic>
        <p:nvPicPr>
          <p:cNvPr id="4" name="Picture 6" descr="flgb_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286148" cy="20425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6000768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latin typeface="Arial Black" pitchFamily="34" charset="0"/>
              </a:rPr>
              <a:t>за 2018 </a:t>
            </a:r>
            <a:r>
              <a:rPr lang="ru-RU" dirty="0" smtClean="0">
                <a:latin typeface="Arial Black" pitchFamily="34" charset="0"/>
              </a:rPr>
              <a:t>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/>
              <a:t>ООО «</a:t>
            </a:r>
            <a:r>
              <a:rPr lang="ru-RU" sz="2500" dirty="0" err="1" smtClean="0"/>
              <a:t>МитПром</a:t>
            </a:r>
            <a:r>
              <a:rPr lang="ru-RU" sz="2500" dirty="0" smtClean="0"/>
              <a:t>»,</a:t>
            </a:r>
            <a:r>
              <a:rPr lang="ru-RU" sz="2600" dirty="0">
                <a:solidFill>
                  <a:srgbClr val="646B86"/>
                </a:solidFill>
              </a:rPr>
              <a:t> ОАО РЖД 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 ООО ПЗК «Магистральный», ООО РК «Алтай Рыба» </a:t>
            </a:r>
            <a:endParaRPr lang="ru-RU" sz="2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1720" y="5496552"/>
            <a:ext cx="7858180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Численность рабочих на предприятии ООО «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МитПром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» - 220 чел.</a:t>
            </a: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Численность рабочих на предприятии  ООО ПЗК «Магистральный» – 43 чел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Численность рабочих на предприятии ООО РК «Алтай Рыба» -46 чел.</a:t>
            </a: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Численность рабочих на предприятии  ОАО РЖД – 40 чел.</a:t>
            </a: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2" descr="C:\Documents and Settings\User1\Рабочий стол\для презинтации\mas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753" y="3284984"/>
            <a:ext cx="2291815" cy="2084175"/>
          </a:xfrm>
          <a:prstGeom prst="rect">
            <a:avLst/>
          </a:prstGeom>
          <a:noFill/>
        </p:spPr>
      </p:pic>
      <p:pic>
        <p:nvPicPr>
          <p:cNvPr id="4" name="Picture 2" descr="F:\28720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0" y="3284984"/>
            <a:ext cx="2286000" cy="2088232"/>
          </a:xfrm>
          <a:prstGeom prst="rect">
            <a:avLst/>
          </a:prstGeom>
          <a:noFill/>
        </p:spPr>
      </p:pic>
      <p:pic>
        <p:nvPicPr>
          <p:cNvPr id="3074" name="Picture 2" descr="C:\Users\Admin\Downloads\IMG_20190203_144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43" y="1052736"/>
            <a:ext cx="3007615" cy="2074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ctr"/>
            <a:r>
              <a:rPr lang="ru-RU" dirty="0" smtClean="0"/>
              <a:t>ООО ПЗК «Магистральный»</a:t>
            </a:r>
            <a:endParaRPr lang="ru-RU" dirty="0"/>
          </a:p>
        </p:txBody>
      </p:sp>
      <p:pic>
        <p:nvPicPr>
          <p:cNvPr id="1026" name="Picture 2" descr="C:\Documents and Settings\User1\Рабочий стол\магистральный\DSC_022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3857652" cy="2571767"/>
          </a:xfrm>
          <a:prstGeom prst="rect">
            <a:avLst/>
          </a:prstGeom>
          <a:noFill/>
        </p:spPr>
      </p:pic>
      <p:pic>
        <p:nvPicPr>
          <p:cNvPr id="1027" name="Picture 3" descr="C:\Documents and Settings\User1\Рабочий стол\магистральный\№ 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071546"/>
            <a:ext cx="2786082" cy="1809764"/>
          </a:xfrm>
          <a:prstGeom prst="rect">
            <a:avLst/>
          </a:prstGeom>
          <a:noFill/>
        </p:spPr>
      </p:pic>
      <p:pic>
        <p:nvPicPr>
          <p:cNvPr id="1028" name="Picture 4" descr="C:\Documents and Settings\User1\Рабочий стол\магистральный\№ 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071810"/>
            <a:ext cx="3929090" cy="2619393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714752"/>
            <a:ext cx="2714644" cy="18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643306" y="5657671"/>
            <a:ext cx="5500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Маточное поголовье соболя составляет 6500 самок, деловой выход щенков на самку в 2018 году составил 2,3 щенка. В 2018 году был закуплен племенной молодняк в количестве 3868 голов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ru-RU" dirty="0" smtClean="0"/>
              <a:t>ООО РК «Алтай Рыба»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29289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Documents and Settings\User1\Рабочий стол\алтай рыба\20180701_08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71546"/>
            <a:ext cx="2928958" cy="4572032"/>
          </a:xfrm>
          <a:prstGeom prst="rect">
            <a:avLst/>
          </a:prstGeom>
          <a:noFill/>
        </p:spPr>
      </p:pic>
      <p:pic>
        <p:nvPicPr>
          <p:cNvPr id="1029" name="Picture 5" descr="C:\Documents and Settings\User1\Рабочий стол\алтай рыба\20180701_082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71546"/>
            <a:ext cx="285752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5086328" cy="1143000"/>
          </a:xfrm>
        </p:spPr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6072198" y="1357298"/>
          <a:ext cx="2857520" cy="44291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19230"/>
                <a:gridCol w="938290"/>
              </a:tblGrid>
              <a:tr h="2131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общеобразовательных организаций, соответствующих современным стандартам,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2297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учеников, обучающихся в школах, расположенных на территории поселения, 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213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8" name="Picture 2" descr="C:\Documents and Settings\User1\Мои документы\Совет депутатов\отчетная сессия 13.04.2017\2 Линейка-2016\P1010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5264168" cy="394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1\Рабочий стол\школа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54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1\Рабочий стол\школа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183" y="116632"/>
            <a:ext cx="5091011" cy="3395664"/>
          </a:xfrm>
          <a:prstGeom prst="rect">
            <a:avLst/>
          </a:prstGeom>
          <a:noFill/>
        </p:spPr>
      </p:pic>
      <p:pic>
        <p:nvPicPr>
          <p:cNvPr id="1028" name="Picture 4" descr="C:\Documents and Settings\User1\Рабочий стол\школа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643314"/>
            <a:ext cx="3534560" cy="2428892"/>
          </a:xfrm>
          <a:prstGeom prst="rect">
            <a:avLst/>
          </a:prstGeom>
          <a:noFill/>
        </p:spPr>
      </p:pic>
      <p:pic>
        <p:nvPicPr>
          <p:cNvPr id="1029" name="Picture 5" descr="C:\Documents and Settings\User1\Рабочий стол\школа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3314"/>
            <a:ext cx="350046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3214710" cy="42730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4660"/>
                <a:gridCol w="550050"/>
              </a:tblGrid>
              <a:tr h="22918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детских садов, расположенных на территории поселения,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  <a:tr h="1422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</a:t>
                      </a:r>
                      <a:endParaRPr lang="ru-RU" sz="26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посещающих 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детские сады, 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26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Дошкольное образование-</a:t>
            </a:r>
            <a:br>
              <a:rPr lang="ru-RU" dirty="0" smtClean="0"/>
            </a:br>
            <a:r>
              <a:rPr lang="ru-RU" dirty="0" smtClean="0"/>
              <a:t>Детский сад</a:t>
            </a:r>
            <a:endParaRPr lang="ru-RU" dirty="0"/>
          </a:p>
        </p:txBody>
      </p:sp>
      <p:pic>
        <p:nvPicPr>
          <p:cNvPr id="1027" name="Picture 3" descr="C:\Documents and Settings\User1\Рабочий стол\д сад\DSC01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428736"/>
            <a:ext cx="4762721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1\Мои документы\фото\д сад\DSC02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Дополнительное образование –</a:t>
            </a:r>
            <a:br>
              <a:rPr lang="ru-RU" dirty="0" smtClean="0"/>
            </a:br>
            <a:r>
              <a:rPr lang="ru-RU" dirty="0" smtClean="0"/>
              <a:t>Детская школа искусств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357158" y="1785926"/>
          <a:ext cx="3686172" cy="38052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07130"/>
                <a:gridCol w="779042"/>
              </a:tblGrid>
              <a:tr h="1902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</a:t>
                      </a:r>
                      <a:r>
                        <a:rPr lang="ru-RU" sz="2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филиалов детских школ искусств, 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  <a:tr h="1902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</a:t>
                      </a:r>
                      <a:endParaRPr lang="ru-RU" sz="26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посещающих ДШИ, 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145</a:t>
                      </a:r>
                      <a:endParaRPr lang="ru-RU" sz="26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098" name="Picture 2" descr="C:\Documents and Settings\User1\Рабочий стол\для презинтации\ДШИ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2952751" cy="1714512"/>
          </a:xfrm>
          <a:prstGeom prst="rect">
            <a:avLst/>
          </a:prstGeom>
          <a:noFill/>
        </p:spPr>
      </p:pic>
      <p:pic>
        <p:nvPicPr>
          <p:cNvPr id="4104" name="Picture 8" descr="C:\Documents and Settings\User1\Рабочий стол\для презинтации\ДШ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62397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1\Рабочий стол\для презинтации\ДШИ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 anchor="t">
            <a:noAutofit/>
          </a:bodyPr>
          <a:lstStyle/>
          <a:p>
            <a:pPr algn="ctr"/>
            <a:r>
              <a:rPr lang="ru-RU" sz="3200" dirty="0" smtClean="0"/>
              <a:t>Регламент</a:t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7" y="785795"/>
          <a:ext cx="8501123" cy="5146476"/>
        </p:xfrm>
        <a:graphic>
          <a:graphicData uri="http://schemas.openxmlformats.org/drawingml/2006/table">
            <a:tbl>
              <a:tblPr/>
              <a:tblGrid>
                <a:gridCol w="283911"/>
                <a:gridCol w="4039936"/>
                <a:gridCol w="3371135"/>
                <a:gridCol w="806141"/>
              </a:tblGrid>
              <a:tr h="941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Отчет о  работе Администрации Среднесибирского сельсовета за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год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Докладывает глава сельсовета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В.Я. Эрмиш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30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Награждение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Глава сельсовета</a:t>
                      </a:r>
                      <a:r>
                        <a:rPr lang="ru-RU" sz="1400" b="1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В.Я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Эрмиш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Информация о работе районного Совета народных депутатов за 2018 год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Депутат </a:t>
                      </a: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Тальменского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района Совета народных депутатов по избирательному округу № 6 </a:t>
                      </a: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И.М.Будылина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Информация о работе Администрации Тальменского района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Заместитель главы района по оперативному управлению </a:t>
                      </a: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И.А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. Щербаков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10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Награждение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Заместитель главы района по оперативному управлению </a:t>
                      </a: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И.А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. Щербаков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работе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Старшего</a:t>
                      </a:r>
                      <a:r>
                        <a:rPr lang="ru-RU" sz="1400" b="1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участкового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уполномоченного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Докладывает </a:t>
                      </a:r>
                      <a:r>
                        <a:rPr lang="ru-RU" sz="1400" b="1" kern="12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Старший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участковый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уполномоченный А.В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400" b="1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Поляков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 работе комиссии по благоустройству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Докладывает председатель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комиссии по </a:t>
                      </a: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благоустройству </a:t>
                      </a:r>
                      <a:endParaRPr lang="ru-RU" sz="1400" b="1" kern="120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Т.И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Чумак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мин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1\Рабочий стол\для презинтации\ДШИ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286124"/>
            <a:ext cx="4714908" cy="3286148"/>
          </a:xfrm>
          <a:prstGeom prst="rect">
            <a:avLst/>
          </a:prstGeom>
          <a:noFill/>
        </p:spPr>
      </p:pic>
      <p:pic>
        <p:nvPicPr>
          <p:cNvPr id="2052" name="Picture 4" descr="C:\Documents and Settings\User1\Мои документы\фото\фото дши\квитанции1 2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14842" cy="2893239"/>
          </a:xfrm>
          <a:prstGeom prst="rect">
            <a:avLst/>
          </a:prstGeom>
          <a:noFill/>
        </p:spPr>
      </p:pic>
      <p:pic>
        <p:nvPicPr>
          <p:cNvPr id="2053" name="Picture 5" descr="C:\Documents and Settings\User1\Мои документы\фото\фото дши\P1020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357718" cy="2946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3214710" cy="392909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4660"/>
                <a:gridCol w="550050"/>
              </a:tblGrid>
              <a:tr h="24240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детских </a:t>
                      </a:r>
                      <a:r>
                        <a:rPr lang="ru-RU" sz="2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домов, 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расположенных на территории поселения,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  <a:tr h="1505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</a:t>
                      </a:r>
                      <a:r>
                        <a:rPr lang="ru-RU" sz="2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воспитанников, чел</a:t>
                      </a:r>
                      <a:r>
                        <a:rPr lang="ru-RU" sz="2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6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/>
              <a:t>КГБУ «Среднесибирский центр помощи детям, оставшимся без попечения родителей»</a:t>
            </a:r>
            <a:endParaRPr lang="ru-RU" sz="2700" dirty="0"/>
          </a:p>
        </p:txBody>
      </p:sp>
      <p:pic>
        <p:nvPicPr>
          <p:cNvPr id="3074" name="Picture 2" descr="C:\Documents and Settings\User1\Рабочий стол\детский дом\Новая папка\IMG_20180326_172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571612"/>
            <a:ext cx="4876724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User1\Рабочий стол\детский дом\Новая папка\IMG-20180428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1\Рабочий стол\детский дом\Новая папка\IMG_20180330_180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49657" cy="3286124"/>
          </a:xfrm>
          <a:prstGeom prst="rect">
            <a:avLst/>
          </a:prstGeom>
          <a:noFill/>
        </p:spPr>
      </p:pic>
      <p:pic>
        <p:nvPicPr>
          <p:cNvPr id="4099" name="Picture 3" descr="C:\Documents and Settings\User1\Рабочий стол\детский дом\Новая папка\IMG_20180406_1806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49843"/>
            <a:ext cx="4643437" cy="4008157"/>
          </a:xfrm>
          <a:prstGeom prst="rect">
            <a:avLst/>
          </a:prstGeom>
          <a:noFill/>
        </p:spPr>
      </p:pic>
      <p:pic>
        <p:nvPicPr>
          <p:cNvPr id="4100" name="Picture 4" descr="C:\Documents and Settings\User1\Рабочий стол\детский дом\Новая папка\IMG-20180901-WA0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42852"/>
            <a:ext cx="3357586" cy="2515567"/>
          </a:xfrm>
          <a:prstGeom prst="rect">
            <a:avLst/>
          </a:prstGeom>
          <a:noFill/>
        </p:spPr>
      </p:pic>
      <p:pic>
        <p:nvPicPr>
          <p:cNvPr id="4101" name="Picture 5" descr="C:\Documents and Settings\User1\Рабочий стол\детский дом\Новая папка\IMG_7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3821932" cy="2547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Здравоохранение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500034" y="857233"/>
          <a:ext cx="8143933" cy="1524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43338"/>
                <a:gridCol w="4500595"/>
              </a:tblGrid>
              <a:tr h="542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Наличие больничного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учреждения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КГБУЗ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Тальменская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ЦРБ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Среднесибирская амбулатория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4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Численность посещающих амбулаторию, чел.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4451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Documents and Settings\User1\Мои документы\фото\СЛАЙДЫ ПО БЛАГОУСТРОЙСТВУ СРЕДНЕСИБИРСКИЙ\АМБУЛАТОРИЯ\IMG-20190204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428868"/>
            <a:ext cx="3429024" cy="4077758"/>
          </a:xfrm>
          <a:prstGeom prst="rect">
            <a:avLst/>
          </a:prstGeom>
          <a:noFill/>
        </p:spPr>
      </p:pic>
      <p:pic>
        <p:nvPicPr>
          <p:cNvPr id="3075" name="Picture 3" descr="C:\Documents and Settings\User1\Мои документы\фото\СЛАЙДЫ ПО БЛАГОУСТРОЙСТВУ СРЕДНЕСИБИРСКИЙ\АМБУЛАТОРИЯ\P1000205_cut-photo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714620"/>
            <a:ext cx="249733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ru-RU" sz="2600" dirty="0" smtClean="0"/>
              <a:t>Культура – </a:t>
            </a:r>
            <a:br>
              <a:rPr lang="ru-RU" sz="2600" dirty="0" smtClean="0"/>
            </a:br>
            <a:r>
              <a:rPr lang="ru-RU" sz="2600" dirty="0" smtClean="0"/>
              <a:t>создание условий для организации досуга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 descr="D:\дк\сибиряч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22" y="1340768"/>
            <a:ext cx="7162986" cy="5140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к\DSC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3946" cy="259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к\IMG_83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35559"/>
            <a:ext cx="3851920" cy="3022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к\IMG_8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256021" cy="319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к\IMG_84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442122" cy="3010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Documents and Settings\User1\Мои документы\фото\мой голос 22\IMG_20180909_13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95736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1\Мои документы\фото\дк\детская площад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24083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Бессмертный полк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Admin\Desktop\9 мая\IMG_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680" y="21431376"/>
            <a:ext cx="4500594" cy="5911769"/>
          </a:xfrm>
          <a:prstGeom prst="rect">
            <a:avLst/>
          </a:prstGeom>
          <a:noFill/>
        </p:spPr>
      </p:pic>
      <p:pic>
        <p:nvPicPr>
          <p:cNvPr id="2051" name="Picture 3" descr="C:\Documents and Settings\User1\Рабочий стол\для презинтации\DSC_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7786742" cy="4554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1\Мои документы\Совет депутатов\отчетная сессия 13.04.2017\1. наш поселок\image (1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4500563" cy="3500438"/>
          </a:xfrm>
          <a:prstGeom prst="rect">
            <a:avLst/>
          </a:prstGeom>
          <a:noFill/>
        </p:spPr>
      </p:pic>
      <p:pic>
        <p:nvPicPr>
          <p:cNvPr id="3075" name="Picture 3" descr="C:\Documents and Settings\User1\Рабочий стол\для презинтации\image (7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3357562"/>
          </a:xfrm>
          <a:prstGeom prst="rect">
            <a:avLst/>
          </a:prstGeom>
          <a:noFill/>
        </p:spPr>
      </p:pic>
      <p:pic>
        <p:nvPicPr>
          <p:cNvPr id="3077" name="Picture 5" descr="C:\Documents and Settings\User1\Мои документы\Совет депутатов\отчетная сессия 13.04.2017\1. наш поселок\image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357562"/>
            <a:ext cx="4643438" cy="3500438"/>
          </a:xfrm>
          <a:prstGeom prst="rect">
            <a:avLst/>
          </a:prstGeom>
          <a:noFill/>
        </p:spPr>
      </p:pic>
      <p:pic>
        <p:nvPicPr>
          <p:cNvPr id="3078" name="Picture 6" descr="C:\Documents and Settings\User1\Мои документы\Совет депутатов\отчетная сессия 13.04.2017\5 благоустройство\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День поселка </a:t>
            </a:r>
            <a:br>
              <a:rPr lang="ru-RU" sz="3100" dirty="0" smtClean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Documents and Settings\User1\Мои документы\фото\день поселка\DSC_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357718" cy="2643206"/>
          </a:xfrm>
          <a:prstGeom prst="rect">
            <a:avLst/>
          </a:prstGeom>
          <a:noFill/>
        </p:spPr>
      </p:pic>
      <p:pic>
        <p:nvPicPr>
          <p:cNvPr id="8197" name="Picture 5" descr="C:\Documents and Settings\User1\Мои документы\фото\день поселка\DSC_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000108"/>
            <a:ext cx="2428891" cy="2214578"/>
          </a:xfrm>
          <a:prstGeom prst="rect">
            <a:avLst/>
          </a:prstGeom>
          <a:noFill/>
        </p:spPr>
      </p:pic>
      <p:pic>
        <p:nvPicPr>
          <p:cNvPr id="8198" name="Picture 6" descr="C:\Documents and Settings\User1\Мои документы\фото\день поселка\DSC_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00108"/>
            <a:ext cx="3500462" cy="2214578"/>
          </a:xfrm>
          <a:prstGeom prst="rect">
            <a:avLst/>
          </a:prstGeom>
          <a:noFill/>
        </p:spPr>
      </p:pic>
      <p:pic>
        <p:nvPicPr>
          <p:cNvPr id="8200" name="Picture 8" descr="C:\Documents and Settings\User1\Мои документы\фото\день поселка\DSC_0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86124"/>
            <a:ext cx="4367191" cy="2571768"/>
          </a:xfrm>
          <a:prstGeom prst="rect">
            <a:avLst/>
          </a:prstGeom>
          <a:noFill/>
        </p:spPr>
      </p:pic>
      <p:pic>
        <p:nvPicPr>
          <p:cNvPr id="8201" name="Picture 9" descr="C:\Documents and Settings\User1\Мои документы\фото\день поселка\DSC_0169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000108"/>
            <a:ext cx="2804291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141763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Библиотечное обслуживание</a:t>
            </a:r>
            <a:endParaRPr lang="ru-RU" sz="3600" dirty="0"/>
          </a:p>
        </p:txBody>
      </p:sp>
      <p:pic>
        <p:nvPicPr>
          <p:cNvPr id="2050" name="Picture 2" descr="F:\2017-05-05 13.52.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00108"/>
            <a:ext cx="3929090" cy="2497972"/>
          </a:xfrm>
          <a:prstGeom prst="rect">
            <a:avLst/>
          </a:prstGeom>
          <a:noFill/>
        </p:spPr>
      </p:pic>
      <p:pic>
        <p:nvPicPr>
          <p:cNvPr id="2051" name="Picture 3" descr="F:\DSC_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4286280" cy="2500331"/>
          </a:xfrm>
          <a:prstGeom prst="rect">
            <a:avLst/>
          </a:prstGeom>
          <a:noFill/>
        </p:spPr>
      </p:pic>
      <p:pic>
        <p:nvPicPr>
          <p:cNvPr id="2052" name="Picture 4" descr="F:\P1170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71876"/>
            <a:ext cx="5143536" cy="3000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1\Рабочий стол\для презинтации\DSC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071770" y="0"/>
            <a:ext cx="6072230" cy="857232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2290" name="Picture 2" descr="C:\Documents and Settings\User1\Мои документы\фото\Для Дарьи\P130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5" y="0"/>
            <a:ext cx="9144275" cy="6858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29124" y="500042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БЛАГОУСТРОЙСТВО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1\Рабочий стол\для презинтации\МК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7563"/>
            <a:ext cx="4071966" cy="3071834"/>
          </a:xfrm>
          <a:prstGeom prst="rect">
            <a:avLst/>
          </a:prstGeom>
          <a:noFill/>
        </p:spPr>
      </p:pic>
      <p:pic>
        <p:nvPicPr>
          <p:cNvPr id="5" name="Picture 5" descr="C:\Documents and Settings\User1\Мои документы\фото\Для Дарьи\image (8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243941" cy="3000396"/>
          </a:xfrm>
          <a:prstGeom prst="rect">
            <a:avLst/>
          </a:prstGeom>
          <a:noFill/>
        </p:spPr>
      </p:pic>
      <p:pic>
        <p:nvPicPr>
          <p:cNvPr id="6" name="Picture 4" descr="C:\Documents and Settings\User1\Мои документы\фото\Для Дарьи\P8140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4000528" cy="3071834"/>
          </a:xfrm>
          <a:prstGeom prst="rect">
            <a:avLst/>
          </a:prstGeom>
          <a:noFill/>
        </p:spPr>
      </p:pic>
      <p:pic>
        <p:nvPicPr>
          <p:cNvPr id="2050" name="Picture 2" descr="C:\Documents and Settings\User1\Мои документы\Совет депутатов\отчетная сессия 13.04.2017\5 благоустройство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42852"/>
            <a:ext cx="4024350" cy="3018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11674257"/>
              </p:ext>
            </p:extLst>
          </p:nvPr>
        </p:nvGraphicFramePr>
        <p:xfrm>
          <a:off x="357157" y="1571613"/>
          <a:ext cx="860733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586"/>
                <a:gridCol w="2541658"/>
                <a:gridCol w="2269991"/>
                <a:gridCol w="1721096"/>
              </a:tblGrid>
              <a:tr h="2286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ВСЕГО СОСТАВЛЕНО АДМ. ПРОТОКО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ЛОВ , ПРЕДПИСАНИЙ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ИЗ НИХ ДОЛЖНОСТНЫМИ ЛИЦАМИ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АДМИНИСТРАЦИИ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НАЛОЖЕНО ШТРАФОВ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(кол-во/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сумма )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latin typeface="Times New Roman"/>
                          <a:ea typeface="Calibri"/>
                          <a:cs typeface="Times New Roman"/>
                        </a:rPr>
                        <a:t>направлено средств на содержание комиссий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(субвенция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65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40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1/69</a:t>
                      </a:r>
                      <a:endParaRPr kumimoji="0" lang="ru-RU" sz="40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40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kumimoji="0" lang="ru-RU" sz="40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40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40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 руб.</a:t>
                      </a:r>
                      <a:endParaRPr kumimoji="0" lang="ru-RU" sz="40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4000" b="1" kern="1200" dirty="0" smtClean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40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 руб.</a:t>
                      </a:r>
                      <a:endParaRPr kumimoji="0" lang="ru-RU" sz="40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Итоги работы Административной комиссии за 2018 год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1\Мои документы\фото\мусор\IMG_20180820_075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667251" cy="3357586"/>
          </a:xfrm>
          <a:prstGeom prst="rect">
            <a:avLst/>
          </a:prstGeom>
          <a:noFill/>
        </p:spPr>
      </p:pic>
      <p:pic>
        <p:nvPicPr>
          <p:cNvPr id="13315" name="Picture 3" descr="C:\Documents and Settings\User1\Мои документы\конопля\IMG_20180704_104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52"/>
            <a:ext cx="3214710" cy="3357585"/>
          </a:xfrm>
          <a:prstGeom prst="rect">
            <a:avLst/>
          </a:prstGeom>
          <a:noFill/>
        </p:spPr>
      </p:pic>
      <p:pic>
        <p:nvPicPr>
          <p:cNvPr id="1026" name="Picture 2" descr="C:\Documents and Settings\User1\Рабочий стол\43_t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3" y="3731898"/>
            <a:ext cx="4661645" cy="2626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696140"/>
          </a:xfrm>
        </p:spPr>
        <p:txBody>
          <a:bodyPr anchor="b"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Объекты культурного наследия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000" dirty="0">
              <a:solidFill>
                <a:srgbClr val="FF0000"/>
              </a:solidFill>
            </a:endParaRPr>
          </a:p>
        </p:txBody>
      </p:sp>
      <p:pic>
        <p:nvPicPr>
          <p:cNvPr id="3078" name="Picture 6" descr="C:\Documents and Settings\User1\Рабочий стол\для презинтации\памятник Хатын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357718" cy="5072098"/>
          </a:xfrm>
          <a:prstGeom prst="rect">
            <a:avLst/>
          </a:prstGeom>
          <a:noFill/>
        </p:spPr>
      </p:pic>
      <p:pic>
        <p:nvPicPr>
          <p:cNvPr id="3079" name="Picture 7" descr="C:\Documents and Settings\User1\Рабочий стол\для презинтации\IMG_20180530_114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36712"/>
            <a:ext cx="351995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1\Рабочий стол\для презинтации\DSC_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92" y="1434938"/>
            <a:ext cx="3990696" cy="2643188"/>
          </a:xfrm>
          <a:prstGeom prst="rect">
            <a:avLst/>
          </a:prstGeom>
          <a:noFill/>
        </p:spPr>
      </p:pic>
      <p:pic>
        <p:nvPicPr>
          <p:cNvPr id="6149" name="Picture 5" descr="C:\Documents and Settings\User1\Рабочий стол\для презинтации\DSC_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499" y="1426590"/>
            <a:ext cx="4143404" cy="2643205"/>
          </a:xfrm>
          <a:prstGeom prst="rect">
            <a:avLst/>
          </a:prstGeom>
          <a:noFill/>
        </p:spPr>
      </p:pic>
      <p:pic>
        <p:nvPicPr>
          <p:cNvPr id="6150" name="Picture 6" descr="C:\Documents and Settings\User1\Рабочий стол\для презинтации\DSC_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21087"/>
            <a:ext cx="4032462" cy="23345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67074" y="446195"/>
            <a:ext cx="5983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СПОРТ - Обеспечение условий для </a:t>
            </a:r>
            <a:endParaRPr lang="en-US" sz="2800" b="1" dirty="0" smtClean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развития 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физической культуры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АДМИНИСТРАЦИЯ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  <p:pic>
        <p:nvPicPr>
          <p:cNvPr id="11266" name="Picture 2" descr="C:\Documents and Settings\User1\Рабочий стол\для презинтации\адм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Структура администрации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86430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400" b="1" dirty="0" smtClean="0"/>
              <a:t>Разработано и принято:</a:t>
            </a:r>
          </a:p>
          <a:p>
            <a:r>
              <a:rPr lang="ru-RU" sz="4400" dirty="0" smtClean="0"/>
              <a:t> 47  постановлений; </a:t>
            </a:r>
          </a:p>
          <a:p>
            <a:r>
              <a:rPr lang="ru-RU" sz="4400" dirty="0" smtClean="0"/>
              <a:t> 49   распоряжений;</a:t>
            </a:r>
          </a:p>
          <a:p>
            <a:pPr algn="ctr">
              <a:buNone/>
            </a:pPr>
            <a:r>
              <a:rPr lang="ru-RU" sz="4400" b="1" dirty="0" smtClean="0"/>
              <a:t>Выдано:</a:t>
            </a:r>
          </a:p>
          <a:p>
            <a:r>
              <a:rPr lang="ru-RU" sz="4400" dirty="0" smtClean="0"/>
              <a:t> 35  выписок из </a:t>
            </a:r>
            <a:r>
              <a:rPr lang="ru-RU" sz="4400" dirty="0" err="1" smtClean="0"/>
              <a:t>похозяйственных</a:t>
            </a:r>
            <a:r>
              <a:rPr lang="ru-RU" sz="4400" dirty="0" smtClean="0"/>
              <a:t> книг;  </a:t>
            </a:r>
          </a:p>
          <a:p>
            <a:r>
              <a:rPr lang="ru-RU" sz="4400" dirty="0" smtClean="0"/>
              <a:t>852 справки. </a:t>
            </a:r>
          </a:p>
          <a:p>
            <a:pPr algn="ctr"/>
            <a:endParaRPr lang="ru-RU" sz="4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dirty="0" smtClean="0"/>
              <a:t>РАБОТА С НАСЕЛЕНИЕМ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   </a:t>
            </a:r>
            <a:r>
              <a:rPr lang="ru-RU" sz="3200" dirty="0" smtClean="0"/>
              <a:t> Проведена инвентаризация сведений об адресах на территории сельсовета:</a:t>
            </a:r>
          </a:p>
          <a:p>
            <a:pPr algn="ctr">
              <a:buNone/>
            </a:pPr>
            <a:endParaRPr lang="ru-RU" sz="2400" dirty="0" smtClean="0"/>
          </a:p>
          <a:p>
            <a:r>
              <a:rPr lang="ru-RU" sz="3200" dirty="0" smtClean="0"/>
              <a:t>- добавление владений, домов и домовладений -  11;</a:t>
            </a:r>
          </a:p>
          <a:p>
            <a:r>
              <a:rPr lang="ru-RU" sz="3200" dirty="0" smtClean="0"/>
              <a:t>- добавление земельных участков - 3;</a:t>
            </a:r>
          </a:p>
          <a:p>
            <a:r>
              <a:rPr lang="ru-RU" sz="3200" dirty="0" smtClean="0"/>
              <a:t>- добавление квартир в жилых домах – 7.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Федеральная информационно-</a:t>
            </a:r>
            <a:br>
              <a:rPr lang="ru-RU" dirty="0" smtClean="0"/>
            </a:br>
            <a:r>
              <a:rPr lang="ru-RU" dirty="0" smtClean="0"/>
              <a:t>адресная система (ФИАС)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4400" dirty="0" smtClean="0"/>
              <a:t>Внедрение системы  и обучение пользователей,</a:t>
            </a:r>
          </a:p>
          <a:p>
            <a:r>
              <a:rPr lang="ru-RU" sz="4400" dirty="0" smtClean="0"/>
              <a:t>Создание базы данных жилых домов и домовладений сельсовета:</a:t>
            </a:r>
          </a:p>
          <a:p>
            <a:pPr algn="ctr">
              <a:buFontTx/>
              <a:buChar char="-"/>
            </a:pPr>
            <a:r>
              <a:rPr lang="ru-RU" dirty="0" smtClean="0"/>
              <a:t>Многоквартирных домов – 4;</a:t>
            </a:r>
          </a:p>
          <a:p>
            <a:pPr algn="ctr">
              <a:buFontTx/>
              <a:buChar char="-"/>
            </a:pPr>
            <a:r>
              <a:rPr lang="ru-RU" dirty="0" smtClean="0"/>
              <a:t>Жилых домов блокированной застройки </a:t>
            </a:r>
          </a:p>
          <a:p>
            <a:pPr algn="ctr">
              <a:buNone/>
            </a:pPr>
            <a:r>
              <a:rPr lang="ru-RU" dirty="0" smtClean="0"/>
              <a:t>(2-х, 3-х, 4-х, 8-ми квартирные</a:t>
            </a:r>
          </a:p>
          <a:p>
            <a:pPr algn="ctr">
              <a:buNone/>
            </a:pPr>
            <a:r>
              <a:rPr lang="ru-RU" dirty="0" smtClean="0"/>
              <a:t> одноэтажные дома)  - 192;</a:t>
            </a:r>
          </a:p>
          <a:p>
            <a:pPr algn="ctr">
              <a:buFontTx/>
              <a:buChar char="-"/>
            </a:pPr>
            <a:r>
              <a:rPr lang="ru-RU" dirty="0" smtClean="0"/>
              <a:t>Домовладений частных – 279;</a:t>
            </a:r>
          </a:p>
          <a:p>
            <a:pPr algn="ctr">
              <a:buFontTx/>
              <a:buChar char="-"/>
            </a:pPr>
            <a:r>
              <a:rPr lang="ru-RU" dirty="0" smtClean="0"/>
              <a:t>Внесение изменений -132.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Государственная информационная система ЖКХ (ГИС ЖКХ)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9682553"/>
              </p:ext>
            </p:extLst>
          </p:nvPr>
        </p:nvGraphicFramePr>
        <p:xfrm>
          <a:off x="428596" y="285728"/>
          <a:ext cx="8215370" cy="5596419"/>
        </p:xfrm>
        <a:graphic>
          <a:graphicData uri="http://schemas.openxmlformats.org/drawingml/2006/table">
            <a:tbl>
              <a:tblPr/>
              <a:tblGrid>
                <a:gridCol w="5652034"/>
                <a:gridCol w="1281668"/>
                <a:gridCol w="1281668"/>
              </a:tblGrid>
              <a:tr h="784389">
                <a:tc gridSpan="3">
                  <a:txBody>
                    <a:bodyPr/>
                    <a:lstStyle/>
                    <a:p>
                      <a:pPr algn="ctr" fontAlgn="t"/>
                      <a:endParaRPr kumimoji="0" lang="ru-RU" sz="2500" b="1" kern="1200" dirty="0" smtClean="0">
                        <a:solidFill>
                          <a:schemeClr val="tx2"/>
                        </a:solidFill>
                        <a:effectLst>
                          <a:outerShdw blurRad="31750" dist="25400" dir="540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  <a:p>
                      <a:pPr algn="ctr" fontAlgn="t"/>
                      <a:r>
                        <a:rPr kumimoji="0" lang="ru-RU" sz="2500" b="1" kern="1200" dirty="0" smtClean="0">
                          <a:solidFill>
                            <a:schemeClr val="tx2"/>
                          </a:solidFill>
                          <a:effectLst>
                            <a:outerShdw blurRad="31750" dist="25400" dir="5400000" algn="tl" rotWithShape="0">
                              <a:srgbClr val="000000">
                                <a:alpha val="2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СОВЕРШЕНИЕ НОТАРИАЛЬНЫХ</a:t>
                      </a:r>
                      <a:r>
                        <a:rPr kumimoji="0" lang="ru-RU" sz="2500" b="1" kern="1200" baseline="0" dirty="0" smtClean="0">
                          <a:solidFill>
                            <a:schemeClr val="tx2"/>
                          </a:solidFill>
                          <a:effectLst>
                            <a:outerShdw blurRad="31750" dist="25400" dir="5400000" algn="tl" rotWithShape="0">
                              <a:srgbClr val="000000">
                                <a:alpha val="2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kumimoji="0" lang="ru-RU" sz="2500" b="1" kern="1200" dirty="0" smtClean="0">
                          <a:solidFill>
                            <a:schemeClr val="tx2"/>
                          </a:solidFill>
                          <a:effectLst>
                            <a:outerShdw blurRad="31750" dist="25400" dir="5400000" algn="tl" rotWithShape="0">
                              <a:srgbClr val="000000">
                                <a:alpha val="2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ДЕЙСТВИЙ: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kumimoji="0" lang="ru-RU" sz="2500" b="1" kern="1200" dirty="0" smtClean="0">
                        <a:solidFill>
                          <a:schemeClr val="tx2"/>
                        </a:solidFill>
                        <a:effectLst>
                          <a:outerShdw blurRad="31750" dist="25400" dir="540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kumimoji="0" lang="ru-RU" sz="2500" b="1" kern="1200" dirty="0" smtClean="0">
                        <a:solidFill>
                          <a:schemeClr val="tx2"/>
                        </a:solidFill>
                        <a:effectLst>
                          <a:outerShdw blurRad="31750" dist="25400" dir="540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341">
                <a:tc>
                  <a:txBody>
                    <a:bodyPr/>
                    <a:lstStyle/>
                    <a:p>
                      <a:pPr algn="just" fontAlgn="t"/>
                      <a:endParaRPr lang="ru-RU" sz="26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just" fontAlgn="t"/>
                      <a:r>
                        <a:rPr lang="ru-RU" sz="2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Удостоверение </a:t>
                      </a:r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завещаний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r" fontAlgn="t"/>
                      <a:r>
                        <a:rPr lang="ru-RU" sz="2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62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Удостоверение доверенностей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15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Свидетельствование верности копий документов или выписок из них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294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Свидетельствование подлинности подписи на документах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29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Удостоверение равнозначности документа на бумажном носителе электронному документу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58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Общее количество нотариальных </a:t>
                      </a:r>
                      <a:r>
                        <a:rPr lang="ru-RU" sz="2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действий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147248" cy="489999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600" b="1" dirty="0" smtClean="0"/>
              <a:t>По итогам 2018 г. на воинском учёте состоят 404  чел:</a:t>
            </a: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2018 году призваны в ряды РА </a:t>
            </a:r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человека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Ведение первичного воинского учета: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979712" y="2348880"/>
          <a:ext cx="5640288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2285992"/>
            <a:ext cx="8143932" cy="25003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/>
              <a:t>Территориальное обособленное структурное подразделение в п. Среднесибирский</a:t>
            </a:r>
          </a:p>
          <a:p>
            <a:pPr algn="ctr">
              <a:buNone/>
            </a:pPr>
            <a:r>
              <a:rPr lang="ru-RU" sz="3600" dirty="0" smtClean="0"/>
              <a:t>Режим работы:  вт., ср. </a:t>
            </a:r>
          </a:p>
          <a:p>
            <a:pPr algn="ctr">
              <a:buNone/>
            </a:pPr>
            <a:r>
              <a:rPr lang="ru-RU" sz="3600" dirty="0" smtClean="0"/>
              <a:t> с 09-00 до 11-42.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64307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«Многофункциональный центр предоставления государственных и муниципальных услуг Алтайского края» по </a:t>
            </a:r>
            <a:r>
              <a:rPr lang="ru-RU" sz="3000" dirty="0" err="1" smtClean="0"/>
              <a:t>Тальменскому</a:t>
            </a:r>
            <a:r>
              <a:rPr lang="ru-RU" sz="3000" dirty="0" smtClean="0"/>
              <a:t> району (МФЦ)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64898998"/>
              </p:ext>
            </p:extLst>
          </p:nvPr>
        </p:nvGraphicFramePr>
        <p:xfrm>
          <a:off x="285720" y="1142984"/>
          <a:ext cx="8676456" cy="551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186"/>
                <a:gridCol w="5581431"/>
                <a:gridCol w="807839"/>
              </a:tblGrid>
              <a:tr h="1256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Наименование органа, предоставляющего государственную (муниципальную) услугу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Наименование услуги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Срок исполнения (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кален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дарных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дней)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137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Управление Федеральной миграционной службы по Алтайскому краю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1. Выдача (замена) паспортов гражданина Российской Федерации, удостоверяющих личность гражданина Российской Федерации на территории Российской Федерации: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получение паспорта гражданина Российской Федерации в случае достижения 14-летнего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возраста;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фамилии, имени, отчества, сведений о дате и месте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рождения;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достижения возраста 20 или 45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лет;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пола;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изменения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внешности;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обнаружения неточности или ошибочности произведенных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записей;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- замена паспорта гражданина Российской Федерации в случае непригодности для дальнейшего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использования;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000" dirty="0" smtClean="0"/>
              <a:t>Перечень государственных и муниципальных услуг,</a:t>
            </a:r>
            <a:br>
              <a:rPr lang="ru-RU" sz="2000" dirty="0" smtClean="0"/>
            </a:br>
            <a:r>
              <a:rPr lang="ru-RU" sz="2000" dirty="0" smtClean="0"/>
              <a:t>предоставляемых на базе территориально обособленных структурных подразделений КАУ «МФЦ Алтайского края»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70293719"/>
              </p:ext>
            </p:extLst>
          </p:nvPr>
        </p:nvGraphicFramePr>
        <p:xfrm>
          <a:off x="467545" y="188637"/>
          <a:ext cx="8496943" cy="640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277"/>
                <a:gridCol w="6425594"/>
                <a:gridCol w="648072"/>
              </a:tblGrid>
              <a:tr h="232641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Главное управление Алтайского края по труду и социальной защите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1. Назначение и выплата ежемесячного пособия на ребенка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2. Предоставление мер социальной поддержки многодетным семьям для подготовки детей к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школе.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3. Назначение и выплата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субсидий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на оплату жилого помещения и коммунальных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услуг.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4. Предоставление мер социальной поддержки при рождении одновременно троих и более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детей.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5. Назначение и выплата единовременного пособия при рождении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ребенка.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23264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6. Назначение и выплата ежемесячного пособия по уходу за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ребенком.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7. Назначение и выплата ежемесячной денежной выплаты труженикам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тыла.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8. Назначение и выплата ежемесячной денежной выплаты ветеранам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труда.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9. Назначение и выплата ежемесячной денежной выплаты жертвам политических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репрессий.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61117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10. Назначение и выплата компенсации расходов на оплату жилого помещения и коммунальных услуг отдельным категориям граждан в Алтайском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крае.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98971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11. Назначение и выплата компенсации расходов на оплату жилого помещения, отопления и освещения педагогическим работникам, работающим в краевых и муниципальных образовательных учреждениях и проживающим в сельской местности, рабочих поселках (поселках городского типа) Алтайского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края.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4219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12. Предоставление материнского (семейного) капитала в Алтайском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крае.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61117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13. Назначение и выплата ежемесячной денежной выплаты при рождении (усыновлении) третьего ребенка или последующих детей до достижения ребенком возраста трех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лет.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  <a:tr h="356102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14. Присвоение статуса «Дети войны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955" marR="20955" marT="20955" marB="2095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7143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Направления деятельности: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0034" y="1428736"/>
            <a:ext cx="8032406" cy="5019506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Нормотворческая деятельность;</a:t>
            </a:r>
          </a:p>
          <a:p>
            <a:pPr algn="just"/>
            <a:r>
              <a:rPr lang="ru-RU" sz="3200" dirty="0" smtClean="0"/>
              <a:t>Утверждение бюджета;</a:t>
            </a:r>
          </a:p>
          <a:p>
            <a:pPr algn="just"/>
            <a:r>
              <a:rPr lang="ru-RU" sz="3200" dirty="0" smtClean="0"/>
              <a:t>Решение вопросов местного значения;</a:t>
            </a:r>
          </a:p>
          <a:p>
            <a:r>
              <a:rPr lang="ru-RU" sz="3200" dirty="0" smtClean="0"/>
              <a:t>Взаимодействие с органами местного самоуправления, общественными организациями, работа в комиссиях;</a:t>
            </a:r>
          </a:p>
          <a:p>
            <a:pPr algn="just"/>
            <a:r>
              <a:rPr lang="ru-RU" sz="3200" dirty="0" smtClean="0"/>
              <a:t>Работа с избирателями.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00034" y="0"/>
            <a:ext cx="8229600" cy="92868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СОВЕТ ДЕПУТАТОВ 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Проведено  9 сессий Совета депутатов;</a:t>
            </a:r>
          </a:p>
          <a:p>
            <a:r>
              <a:rPr lang="ru-RU" sz="4800" b="1" dirty="0" smtClean="0"/>
              <a:t>Рассмотрено  44  вопроса;</a:t>
            </a:r>
          </a:p>
          <a:p>
            <a:r>
              <a:rPr lang="ru-RU" sz="4800" b="1" dirty="0" smtClean="0"/>
              <a:t>Принято  9 нормативно-правовых актов.</a:t>
            </a:r>
          </a:p>
          <a:p>
            <a:pPr lvl="0">
              <a:buClr>
                <a:srgbClr val="D16349"/>
              </a:buClr>
            </a:pPr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НОРМОТВОРЧЕСТВО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285860"/>
            <a:ext cx="8401080" cy="521497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Поселок Среднесибирский основан в 1914 году. В этом году нашему поселку 105 лет. Муниципальное образование Среднесибирский сельсовет расположен от районного центра р.п. Тальменка в 15 км, от краевого центра г. Барнаул – 65 км. Общая площадь 603 га.</a:t>
            </a:r>
          </a:p>
          <a:p>
            <a:pPr algn="just"/>
            <a:r>
              <a:rPr lang="ru-RU" dirty="0" smtClean="0"/>
              <a:t>Территория сельского поселения граничит с Первомайским районом и поселениями </a:t>
            </a:r>
            <a:r>
              <a:rPr lang="ru-RU" dirty="0" err="1" smtClean="0"/>
              <a:t>Тальменского</a:t>
            </a:r>
            <a:r>
              <a:rPr lang="ru-RU" dirty="0" smtClean="0"/>
              <a:t> района: </a:t>
            </a:r>
            <a:r>
              <a:rPr lang="ru-RU" dirty="0" err="1" smtClean="0"/>
              <a:t>Луговским</a:t>
            </a:r>
            <a:r>
              <a:rPr lang="ru-RU" dirty="0" smtClean="0"/>
              <a:t>, </a:t>
            </a:r>
            <a:r>
              <a:rPr lang="ru-RU" dirty="0" err="1" smtClean="0"/>
              <a:t>Кашкарагаихинским</a:t>
            </a:r>
            <a:r>
              <a:rPr lang="ru-RU" dirty="0" smtClean="0"/>
              <a:t>, </a:t>
            </a:r>
            <a:r>
              <a:rPr lang="ru-RU" dirty="0" err="1" smtClean="0"/>
              <a:t>Новоозерским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По территории Среднесибирского сельсовета проходит ж/</a:t>
            </a:r>
            <a:r>
              <a:rPr lang="ru-RU" dirty="0" err="1" smtClean="0"/>
              <a:t>д</a:t>
            </a:r>
            <a:r>
              <a:rPr lang="ru-RU" dirty="0" smtClean="0"/>
              <a:t> ветка </a:t>
            </a:r>
            <a:r>
              <a:rPr lang="ru-RU" dirty="0" err="1" smtClean="0"/>
              <a:t>Западно</a:t>
            </a:r>
            <a:r>
              <a:rPr lang="ru-RU" dirty="0" smtClean="0"/>
              <a:t> - Сибирской железной дороги по направлениям Барнаул- Новосибирск, Барнаул- Камень –на - Оби.</a:t>
            </a:r>
          </a:p>
          <a:p>
            <a:pPr algn="just"/>
            <a:r>
              <a:rPr lang="ru-RU" dirty="0" smtClean="0"/>
              <a:t>Земли сельскохозяйственного назначения занимают только 184 га.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ru-RU" dirty="0" smtClean="0"/>
              <a:t>Информация о поселении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81138"/>
          <a:ext cx="8640960" cy="45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Бюджет 2018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858280" cy="614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7908813">
            <a:off x="-2007519" y="217482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Собственные доходы, </a:t>
            </a:r>
            <a:br>
              <a:rPr lang="ru-RU" dirty="0" smtClean="0"/>
            </a:br>
            <a:r>
              <a:rPr lang="ru-RU" sz="3300" dirty="0" smtClean="0"/>
              <a:t>тыс. рублей   (42,5 %)</a:t>
            </a:r>
            <a:endParaRPr lang="ru-RU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850900"/>
          <a:ext cx="8229600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>
          <a:xfrm>
            <a:off x="500034" y="-2143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Безвозмездные поступления, тыс. </a:t>
            </a:r>
            <a:r>
              <a:rPr lang="ru-RU" sz="3000" b="1" dirty="0" err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руб</a:t>
            </a:r>
            <a:endParaRPr lang="ru-RU" sz="30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000240"/>
            <a:ext cx="8686800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общегосударственные вопросы  (заработная плата, налоги, коммунальные, содержание авто, содержание имущества)                  – 1822,6 тыс. руб.                                              </a:t>
            </a:r>
          </a:p>
          <a:p>
            <a:r>
              <a:rPr lang="ru-RU" b="1" dirty="0" smtClean="0"/>
              <a:t>расходы на культуру                         – 659,9 тыс. руб.</a:t>
            </a:r>
            <a:endParaRPr lang="ru-RU" dirty="0" smtClean="0"/>
          </a:p>
          <a:p>
            <a:r>
              <a:rPr lang="ru-RU" b="1" dirty="0" smtClean="0"/>
              <a:t>национальная оборона (ВУС)         - 141,4 тыс. руб.</a:t>
            </a:r>
          </a:p>
          <a:p>
            <a:r>
              <a:rPr lang="ru-RU" b="1" dirty="0" smtClean="0"/>
              <a:t>национальная экономика                - 800,1 тыс. руб.</a:t>
            </a:r>
            <a:endParaRPr lang="ru-RU" dirty="0" smtClean="0"/>
          </a:p>
          <a:p>
            <a:r>
              <a:rPr lang="ru-RU" b="1" dirty="0" smtClean="0"/>
              <a:t>благоустройство                                – 147,7 тыс. руб.</a:t>
            </a:r>
          </a:p>
          <a:p>
            <a:r>
              <a:rPr lang="ru-RU" b="1" dirty="0" smtClean="0"/>
              <a:t>пенсионное обеспечение                  - 72,2  - тыс. руб.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Основные статьи расхода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бюджета поселения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18" y="571480"/>
            <a:ext cx="5043494" cy="1500198"/>
          </a:xfrm>
        </p:spPr>
        <p:txBody>
          <a:bodyPr>
            <a:normAutofit/>
          </a:bodyPr>
          <a:lstStyle/>
          <a:p>
            <a:pPr algn="ctr"/>
            <a:r>
              <a:rPr lang="ru-RU" sz="3500" dirty="0" smtClean="0"/>
              <a:t>Установка дорожных знаков</a:t>
            </a:r>
            <a:endParaRPr lang="ru-RU" sz="3500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ДОРОЖНАЯ ДЕЯТЕЛЬНОСТЬ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Admin\Downloads\IMG_20190203_144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12" y="1857365"/>
            <a:ext cx="3558843" cy="4071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IMG_20190203_144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857365"/>
            <a:ext cx="3381289" cy="4031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969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МУНИЦИПАЛЬНОЕ ИМУЩЕСТВО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 descr="C:\Documents and Settings\User1\Рабочий стол\для презинтации\адм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5429288" cy="3428920"/>
          </a:xfrm>
          <a:prstGeom prst="rect">
            <a:avLst/>
          </a:prstGeom>
          <a:noFill/>
        </p:spPr>
      </p:pic>
      <p:pic>
        <p:nvPicPr>
          <p:cNvPr id="7" name="Picture 2" descr="C:\Documents and Settings\User1\Рабочий стол\для презинтации\столов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876"/>
            <a:ext cx="5429288" cy="30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95791058"/>
              </p:ext>
            </p:extLst>
          </p:nvPr>
        </p:nvGraphicFramePr>
        <p:xfrm>
          <a:off x="0" y="1285860"/>
          <a:ext cx="9001156" cy="459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Перспективные планы </a:t>
            </a:r>
            <a:br>
              <a:rPr lang="ru-RU" dirty="0" smtClean="0"/>
            </a:br>
            <a:r>
              <a:rPr lang="ru-RU" dirty="0" smtClean="0"/>
              <a:t>на 2019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dirty="0"/>
          </a:p>
        </p:txBody>
      </p:sp>
      <p:pic>
        <p:nvPicPr>
          <p:cNvPr id="4098" name="Picture 2" descr="C:\Documents and Settings\User1\Мои документы\Совет депутатов\отчетная сессия 13.04.2017\1. наш поселок\image (8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7528" y="1481138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1\Рабочий стол\для презинтации\Карта_ГЗ_на_часть_тер.п._Среднесибирс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2868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00439232"/>
              </p:ext>
            </p:extLst>
          </p:nvPr>
        </p:nvGraphicFramePr>
        <p:xfrm>
          <a:off x="357158" y="1714488"/>
          <a:ext cx="8472518" cy="383226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29246"/>
                <a:gridCol w="3143272"/>
              </a:tblGrid>
              <a:tr h="741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latin typeface="Times New Roman"/>
                          <a:ea typeface="Calibri"/>
                          <a:cs typeface="Times New Roman"/>
                        </a:rPr>
                        <a:t>Поголовье </a:t>
                      </a:r>
                      <a:r>
                        <a:rPr lang="ru-RU" sz="2400" b="0" dirty="0" smtClean="0">
                          <a:latin typeface="Times New Roman"/>
                          <a:ea typeface="Calibri"/>
                          <a:cs typeface="Times New Roman"/>
                        </a:rPr>
                        <a:t>КРС, голов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Поголовье свиней, голов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1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Поголовье овец, голов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kumimoji="0" lang="ru-RU" sz="24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Поголовье </a:t>
                      </a: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коз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голов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kumimoji="0" lang="ru-RU" sz="2400" b="1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07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действующих крестьянских фермерских хозяйств  на территории поселения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ИП</a:t>
                      </a:r>
                      <a:r>
                        <a:rPr lang="en-US" sz="2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Мякина Н.А.</a:t>
                      </a:r>
                      <a:endParaRPr lang="ru-RU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животноводство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Количество домовладений - 730.  </a:t>
            </a:r>
            <a:br>
              <a:rPr lang="ru-RU" dirty="0" smtClean="0"/>
            </a:br>
            <a:r>
              <a:rPr lang="ru-RU" dirty="0" smtClean="0"/>
              <a:t>В них числится: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Численность населения по состоянию на 01.01.2019 года составила </a:t>
            </a: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2020 чел.</a:t>
            </a:r>
            <a:endParaRPr lang="ru-RU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1571612"/>
          <a:ext cx="871540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857364"/>
          <a:ext cx="8229600" cy="292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6768"/>
                <a:gridCol w="2592288"/>
                <a:gridCol w="1810544"/>
              </a:tblGrid>
              <a:tr h="9255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31.12.2017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31.12.2018</a:t>
                      </a:r>
                      <a:endParaRPr lang="ru-RU" sz="2800" b="1" dirty="0"/>
                    </a:p>
                  </a:txBody>
                  <a:tcPr/>
                </a:tc>
              </a:tr>
              <a:tr h="1001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Рождаемость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11</a:t>
                      </a:r>
                      <a:endParaRPr lang="ru-RU" sz="32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1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Calibri"/>
                          <a:cs typeface="Times New Roman"/>
                        </a:rPr>
                        <a:t>Смертность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1366</Words>
  <Application>Microsoft Office PowerPoint</Application>
  <PresentationFormat>Экран (4:3)</PresentationFormat>
  <Paragraphs>309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Открытая</vt:lpstr>
      <vt:lpstr> ОТКРЫТАЯ СЕССИЯ Совета депутатов Среднесибирского сельсовета</vt:lpstr>
      <vt:lpstr>Регламент </vt:lpstr>
      <vt:lpstr>Слайд 3</vt:lpstr>
      <vt:lpstr>Структура администрации  </vt:lpstr>
      <vt:lpstr>Информация о поселении</vt:lpstr>
      <vt:lpstr>Слайд 6</vt:lpstr>
      <vt:lpstr>Количество домовладений - 730.   В них числится: </vt:lpstr>
      <vt:lpstr>Численность населения по состоянию на 01.01.2019 года составила 2020 чел.</vt:lpstr>
      <vt:lpstr> ДЕМОГРАФИЯ</vt:lpstr>
      <vt:lpstr>ООО «МитПром», ОАО РЖД   ООО ПЗК «Магистральный», ООО РК «Алтай Рыба» </vt:lpstr>
      <vt:lpstr>ООО ПЗК «Магистральный»</vt:lpstr>
      <vt:lpstr>ООО РК «Алтай Рыба»</vt:lpstr>
      <vt:lpstr>Образование</vt:lpstr>
      <vt:lpstr>Слайд 14</vt:lpstr>
      <vt:lpstr>Слайд 15</vt:lpstr>
      <vt:lpstr>Дошкольное образование- Детский сад</vt:lpstr>
      <vt:lpstr>Слайд 17</vt:lpstr>
      <vt:lpstr>Дополнительное образование – Детская школа искусств </vt:lpstr>
      <vt:lpstr>Слайд 19</vt:lpstr>
      <vt:lpstr>Слайд 20</vt:lpstr>
      <vt:lpstr> КГБУ «Среднесибирский центр помощи детям, оставшимся без попечения родителей»</vt:lpstr>
      <vt:lpstr>Слайд 22</vt:lpstr>
      <vt:lpstr>Слайд 23</vt:lpstr>
      <vt:lpstr>Здравоохранение </vt:lpstr>
      <vt:lpstr>Культура –  создание условий для организации досуга  </vt:lpstr>
      <vt:lpstr>Слайд 26</vt:lpstr>
      <vt:lpstr>Слайд 27</vt:lpstr>
      <vt:lpstr>Слайд 28</vt:lpstr>
      <vt:lpstr>Бессмертный полк</vt:lpstr>
      <vt:lpstr> День поселка  </vt:lpstr>
      <vt:lpstr>Библиотечное обслуживание</vt:lpstr>
      <vt:lpstr>Слайд 32</vt:lpstr>
      <vt:lpstr>Слайд 33</vt:lpstr>
      <vt:lpstr>Слайд 34</vt:lpstr>
      <vt:lpstr>Итоги работы Административной комиссии за 2018 год</vt:lpstr>
      <vt:lpstr>Слайд 36</vt:lpstr>
      <vt:lpstr>        Объекты культурного наследия </vt:lpstr>
      <vt:lpstr>Слайд 38</vt:lpstr>
      <vt:lpstr>АДМИНИСТРАЦИЯ  </vt:lpstr>
      <vt:lpstr>РАБОТА С НАСЕЛЕНИЕМ </vt:lpstr>
      <vt:lpstr>Федеральная информационно- адресная система (ФИАС)</vt:lpstr>
      <vt:lpstr>Государственная информационная система ЖКХ (ГИС ЖКХ)</vt:lpstr>
      <vt:lpstr>Слайд 43</vt:lpstr>
      <vt:lpstr>Ведение первичного воинского учета:</vt:lpstr>
      <vt:lpstr>«Многофункциональный центр предоставления государственных и муниципальных услуг Алтайского края» по Тальменскому району (МФЦ)</vt:lpstr>
      <vt:lpstr>Перечень государственных и муниципальных услуг, предоставляемых на базе территориально обособленных структурных подразделений КАУ «МФЦ Алтайского края» </vt:lpstr>
      <vt:lpstr>Слайд 47</vt:lpstr>
      <vt:lpstr>Направления деятельности:</vt:lpstr>
      <vt:lpstr>НОРМОТВОРЧЕСТВО</vt:lpstr>
      <vt:lpstr>Бюджет 2018 года</vt:lpstr>
      <vt:lpstr>Собственные доходы,  тыс. рублей   (42,5 %)</vt:lpstr>
      <vt:lpstr>Слайд 52</vt:lpstr>
      <vt:lpstr>Основные статьи расхода  бюджета поселения</vt:lpstr>
      <vt:lpstr>Установка дорожных знаков</vt:lpstr>
      <vt:lpstr>МУНИЦИПАЛЬНОЕ ИМУЩЕСТВО </vt:lpstr>
      <vt:lpstr>Перспективные планы  на 2019 год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депутатов Ларичихинского сельсовета</dc:title>
  <dc:creator>2011</dc:creator>
  <cp:lastModifiedBy>User</cp:lastModifiedBy>
  <cp:revision>404</cp:revision>
  <dcterms:created xsi:type="dcterms:W3CDTF">2016-02-22T15:59:19Z</dcterms:created>
  <dcterms:modified xsi:type="dcterms:W3CDTF">2019-02-12T07:13:30Z</dcterms:modified>
</cp:coreProperties>
</file>